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2" r:id="rId16"/>
    <p:sldId id="263" r:id="rId17"/>
    <p:sldId id="264" r:id="rId1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6" Target="slides/slide7.xml" Type="http://schemas.openxmlformats.org/officeDocument/2006/relationships/slide"/><Relationship Id="rId17" Target="slides/slide6.xml" Type="http://schemas.openxmlformats.org/officeDocument/2006/relationships/slide"/><Relationship Id="rId18" Target="slides/slide8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8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7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Relationship Id="rId3" Type="http://schemas.openxmlformats.org/officeDocument/2006/relationships/tags" Target="../tags/tag3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Magnetic Damping of Vibrating Conducting Solids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When a conductive solid material moves through a static magnetic field, an eddy current density is induced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That induced eddy current density interacts with the static magnetic field and the result is a Lorentz force back on the solid that counteracts the motion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Therefore, a conducting solid that is vibrating in a static magnetic field experiences a structural damping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This example computes the damping effect when a cantilever beam is harmonically excited across a range of frequencies and placed in a strong magnetic field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Assumptions made: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relative magnitude of the structural displacements are small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material has isotropic and linear properties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spcAft>
                <a:spcPct val="15000"/>
              </a:spcAft>
              <a:buFont typeface=""/>
              <a:buChar char="‒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damping Lorentz force can be computed from the static magnetic field and the motion-induced AC eddy current density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406322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A vibrating beam next to a current carrying wire experiences magnetic damping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244671"/>
            <a:ext cx="4800600" cy="41616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Second-order effects arising from the AC magnetic field generated by the eddy currents are not included in the computation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AC magnetic field is also computed and found to be 2-3 orders of magnitude smaller than the DC magnetic field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406322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A vibrating beam next to a current carrying wire experiences magnetic damping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244671"/>
            <a:ext cx="4800600" cy="41616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Solid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1308100" cy="215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displays the magnitude of the displacement of the tip of the beam versus excitation frequency for two different magnetic field intensities for the frequency-domain structural dynamics problem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Displacement of the tip of the beam versus excitation frequency for differing magnetic field strengths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magnetic flux density computed for the structure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magnetic field around a current carrying wire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a snapshot of the induced eddy current distribution in the beam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AC current distribution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DC Magnetic Flux Density Norm&lt;/Node&gt;&lt;LinkType&gt;Image&lt;/LinkType&gt;&lt;ModelLink directoryType=&quot;none&quot;&gt;H:\hub\root\build\main\daily\test\tapplications\ACDC_Module\Electromagnetics_and_Mechanics\magnetic_damping.mph&lt;/ModelLink&gt;&lt;LocalPath&gt;magnetic_damping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n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2.168252944946289&quot;/&gt;&lt;Property name=&quot;zoomanglefull&quot; type=&quot;real&quot; value=&quot;16.9762172698974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4.178446292877197, -5.73792839050293, 5.178446292877197&quot;/&gt;&lt;Property name=&quot;target&quot; type=&quot;realarray&quot; value=&quot;0.5, 0.5, 0.5&quot;/&gt;&lt;Property name=&quot;up&quot; type=&quot;realarray&quot; value=&quot;0.3086974024772644, 0.4115965962409973, 0.8574929237365723&quot;/&gt;&lt;Property name=&quot;rotationpoint&quot; type=&quot;realarray&quot; value=&quot;0.5, 0.5, 0.5&quot;/&gt;&lt;Property name=&quot;viewoffset&quot; type=&quot;realarray&quot; value=&quot;-0.10024148970842361, -0.01684814194838206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800, 600&quot;/&gt;&lt;Property name=&quot;renderareasizedip&quot; type=&quot;realarray&quot; value=&quot;800, 600&quot;/&gt;&lt;/PropSet&gt;&lt;PropSet id=&quot;axis&quot;/&gt;&lt;PropSet id=&quot;clip&quot;/&gt;&lt;PropSet id=&quot;table&quot;/&gt;&lt;UpdateTimeStamp&gt;Sep 27, 2023, 9:16:38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6&lt;/Entity&gt;&lt;Tag&gt;pg6&lt;/Tag&gt;&lt;Node&gt;Results &amp;gt; Magnetic Flux Density Norm (mf)&lt;/Node&gt;&lt;LinkType&gt;Image&lt;/LinkType&gt;&lt;ModelLink directoryType=&quot;none&quot;&gt;H:\hub\root\build\main\daily\test\tapplications\ACDC_Module\Electromagnetics_and_Mechanics\magnetic_damping.mph&lt;/ModelLink&gt;&lt;LocalPath&gt;magnetic_damping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n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14.178544998168945&quot;/&gt;&lt;Property name=&quot;zoomanglefull&quot; type=&quot;real&quot; value=&quot;16.9762172698974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4.178446292877197, -5.73792839050293, 5.178446292877197&quot;/&gt;&lt;Property name=&quot;target&quot; type=&quot;realarray&quot; value=&quot;0.5, 0.5, 0.5&quot;/&gt;&lt;Property name=&quot;up&quot; type=&quot;realarray&quot; value=&quot;0.3086974024772644, 0.4115965962409973, 0.8574929237365723&quot;/&gt;&lt;Property name=&quot;rotationpoint&quot; type=&quot;realarray&quot; value=&quot;0.5, 0.5, 0.5&quot;/&gt;&lt;Property name=&quot;viewoffset&quot; type=&quot;realarray&quot; value=&quot;-0.10024148970842361, -0.018422249666352048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10, 487&quot;/&gt;&lt;Property name=&quot;renderareasizedip&quot; type=&quot;realarray&quot; value=&quot;710, 487&quot;/&gt;&lt;/PropSet&gt;&lt;PropSet id=&quot;axis&quot;/&gt;&lt;PropSet id=&quot;clip&quot;/&gt;&lt;PropSet id=&quot;table&quot;/&gt;&lt;UpdateTimeStamp&gt;Sep 27, 2023, 9:16:45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RMS Displacement vs Frequency&lt;/Node&gt;&lt;LinkType&gt;Image&lt;/LinkType&gt;&lt;ModelLink directoryType=&quot;none&quot;&gt;H:\hub\root\build\main\daily\test\tapplications\ACDC_Module\Electromagnetics_and_Mechanics\magnetic_damping.mph&lt;/ModelLink&gt;&lt;LocalPath&gt;magnetic_damping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3.887566379783922&quot;/&gt;&lt;Property name=&quot;xmax&quot; type=&quot;real&quot; value=&quot;51.11243362021608&quot;/&gt;&lt;Property name=&quot;ymin&quot; type=&quot;real&quot; value=&quot;-5.3532349567599E-6&quot;/&gt;&lt;Property name=&quot;ymax&quot; type=&quot;real&quot; value=&quot;0.004574994011815396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16:50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2023-09-27T19:17:03Z</dcterms:created>
  <dc:creator>COMSOL</dc:creator>
  <cp:lastModifiedBy>COMSOL</cp:lastModifiedBy>
  <dcterms:modified xsi:type="dcterms:W3CDTF">2023-09-27T19:17:03Z</dcterms:modified>
  <cp:revision>1</cp:revision>
  <dc:title>Magnetic Damping of Vibrating Conducting Solids</dc:title>
</cp:coreProperties>
</file>