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6"/>
  </p:notesMasterIdLst>
  <p:handoutMasterIdLst>
    <p:handoutMasterId r:id="rId7"/>
  </p:handoutMasterIdLst>
  <p:sldIdLst>
    <p:sldId id="256" r:id="rId5"/>
  </p:sldIdLst>
  <p:sldSz cx="30275213" cy="42803763"/>
  <p:notesSz cx="6797675" cy="9928225"/>
  <p:defaultTextStyle>
    <a:defPPr>
      <a:defRPr lang="en-US"/>
    </a:defPPr>
    <a:lvl1pPr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1pPr>
    <a:lvl2pPr marL="2082800" indent="-164782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2pPr>
    <a:lvl3pPr marL="4170363" indent="-3300413"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3pPr>
    <a:lvl4pPr marL="6259513" indent="-4954588"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4pPr>
    <a:lvl5pPr marL="8347075" indent="-6607175" algn="l" defTabSz="4170363" rtl="0" fontAlgn="base">
      <a:spcBef>
        <a:spcPct val="0"/>
      </a:spcBef>
      <a:spcAft>
        <a:spcPct val="0"/>
      </a:spcAft>
      <a:defRPr sz="82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2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FF"/>
    <a:srgbClr val="6699FF"/>
    <a:srgbClr val="E8FACA"/>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FEE9E6-451D-470D-9C70-E2CB2275842B}" v="35" dt="2019-08-09T11:13:57.226"/>
    <p1510:client id="{BB85C966-9F1F-4086-B7A0-965573FC1201}" v="31" dt="2019-08-09T11:18:56.4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31" autoAdjust="0"/>
    <p:restoredTop sz="94693" autoAdjust="0"/>
  </p:normalViewPr>
  <p:slideViewPr>
    <p:cSldViewPr snapToGrid="0">
      <p:cViewPr>
        <p:scale>
          <a:sx n="33" d="100"/>
          <a:sy n="33" d="100"/>
        </p:scale>
        <p:origin x="1932" y="24"/>
      </p:cViewPr>
      <p:guideLst>
        <p:guide orient="horz" pos="13482"/>
        <p:guide pos="9536"/>
      </p:guideLst>
    </p:cSldViewPr>
  </p:slideViewPr>
  <p:outlineViewPr>
    <p:cViewPr>
      <p:scale>
        <a:sx n="33" d="100"/>
        <a:sy n="33" d="100"/>
      </p:scale>
      <p:origin x="0" y="0"/>
    </p:cViewPr>
  </p:outlineViewPr>
  <p:notesTextViewPr>
    <p:cViewPr>
      <p:scale>
        <a:sx n="200" d="100"/>
        <a:sy n="2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rskac\Documents\PA-6\kinetika\PA-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Degradation of</a:t>
            </a:r>
            <a:r>
              <a:rPr lang="en-US" baseline="0" dirty="0"/>
              <a:t> PA6</a:t>
            </a:r>
            <a:endParaRPr lang="en-US" dirty="0"/>
          </a:p>
        </c:rich>
      </c:tx>
      <c:overlay val="0"/>
      <c:spPr>
        <a:noFill/>
        <a:ln>
          <a:noFill/>
        </a:ln>
        <a:effectLst/>
      </c:spPr>
    </c:title>
    <c:autoTitleDeleted val="0"/>
    <c:plotArea>
      <c:layout/>
      <c:scatterChart>
        <c:scatterStyle val="lineMarker"/>
        <c:varyColors val="0"/>
        <c:ser>
          <c:idx val="0"/>
          <c:order val="0"/>
          <c:tx>
            <c:v>170 °C</c:v>
          </c:tx>
          <c:spPr>
            <a:ln w="19050" cap="rnd">
              <a:noFill/>
              <a:round/>
            </a:ln>
            <a:effectLst/>
          </c:spPr>
          <c:marker>
            <c:symbol val="circle"/>
            <c:size val="5"/>
            <c:spPr>
              <a:solidFill>
                <a:srgbClr val="0070C0"/>
              </a:solidFill>
              <a:ln w="9525">
                <a:solidFill>
                  <a:srgbClr val="0070C0"/>
                </a:solidFill>
              </a:ln>
              <a:effectLst/>
            </c:spPr>
          </c:marker>
          <c:xVal>
            <c:numRef>
              <c:f>(Sheet1!$B$14,Sheet1!$B$16,Sheet1!$B$18,Sheet1!$B$20,Sheet1!$B$22,Sheet1!$B$24)</c:f>
              <c:numCache>
                <c:formatCode>General</c:formatCode>
                <c:ptCount val="6"/>
                <c:pt idx="0">
                  <c:v>5</c:v>
                </c:pt>
                <c:pt idx="1">
                  <c:v>2</c:v>
                </c:pt>
                <c:pt idx="2">
                  <c:v>10</c:v>
                </c:pt>
                <c:pt idx="3">
                  <c:v>20</c:v>
                </c:pt>
                <c:pt idx="4">
                  <c:v>30</c:v>
                </c:pt>
                <c:pt idx="5">
                  <c:v>40</c:v>
                </c:pt>
              </c:numCache>
            </c:numRef>
          </c:xVal>
          <c:yVal>
            <c:numRef>
              <c:f>(Sheet1!$T$14,Sheet1!$T$16,Sheet1!$T$18,Sheet1!$T$20,Sheet1!$T$22,Sheet1!$T$24)</c:f>
              <c:numCache>
                <c:formatCode>General</c:formatCode>
                <c:ptCount val="6"/>
                <c:pt idx="0">
                  <c:v>84.640522875816998</c:v>
                </c:pt>
                <c:pt idx="1">
                  <c:v>68.196721311475414</c:v>
                </c:pt>
                <c:pt idx="2">
                  <c:v>94.451612903225808</c:v>
                </c:pt>
                <c:pt idx="3">
                  <c:v>99.352597505131854</c:v>
                </c:pt>
                <c:pt idx="4">
                  <c:v>99.805908992883317</c:v>
                </c:pt>
                <c:pt idx="5">
                  <c:v>99.969224456298718</c:v>
                </c:pt>
              </c:numCache>
            </c:numRef>
          </c:yVal>
          <c:smooth val="0"/>
          <c:extLst>
            <c:ext xmlns:c16="http://schemas.microsoft.com/office/drawing/2014/chart" uri="{C3380CC4-5D6E-409C-BE32-E72D297353CC}">
              <c16:uniqueId val="{00000000-3531-43CA-9543-43DBB75AF2CA}"/>
            </c:ext>
          </c:extLst>
        </c:ser>
        <c:ser>
          <c:idx val="1"/>
          <c:order val="1"/>
          <c:tx>
            <c:v>190 °C</c:v>
          </c:tx>
          <c:spPr>
            <a:ln w="25400" cap="rnd">
              <a:noFill/>
              <a:round/>
            </a:ln>
            <a:effectLst/>
          </c:spPr>
          <c:marker>
            <c:symbol val="circle"/>
            <c:size val="5"/>
            <c:spPr>
              <a:solidFill>
                <a:srgbClr val="FF0000"/>
              </a:solidFill>
              <a:ln w="9525">
                <a:solidFill>
                  <a:srgbClr val="FF0000"/>
                </a:solidFill>
              </a:ln>
              <a:effectLst/>
            </c:spPr>
          </c:marker>
          <c:xVal>
            <c:numRef>
              <c:f>(Sheet1!$B$27,Sheet1!$B$29,Sheet1!$B$31,Sheet1!$B$33,Sheet1!$B$35)</c:f>
              <c:numCache>
                <c:formatCode>General</c:formatCode>
                <c:ptCount val="5"/>
                <c:pt idx="0">
                  <c:v>2</c:v>
                </c:pt>
                <c:pt idx="1">
                  <c:v>5</c:v>
                </c:pt>
                <c:pt idx="2">
                  <c:v>8</c:v>
                </c:pt>
                <c:pt idx="3">
                  <c:v>10</c:v>
                </c:pt>
                <c:pt idx="4">
                  <c:v>20</c:v>
                </c:pt>
              </c:numCache>
            </c:numRef>
          </c:xVal>
          <c:yVal>
            <c:numRef>
              <c:f>(Sheet1!$T$27,Sheet1!$T$29,Sheet1!$T$31,Sheet1!$T$33,Sheet1!$T$35)</c:f>
              <c:numCache>
                <c:formatCode>General</c:formatCode>
                <c:ptCount val="5"/>
                <c:pt idx="0">
                  <c:v>94.736842105263165</c:v>
                </c:pt>
                <c:pt idx="1">
                  <c:v>99.153458213256485</c:v>
                </c:pt>
                <c:pt idx="2">
                  <c:v>99.949989997999594</c:v>
                </c:pt>
                <c:pt idx="3">
                  <c:v>100</c:v>
                </c:pt>
                <c:pt idx="4">
                  <c:v>100</c:v>
                </c:pt>
              </c:numCache>
            </c:numRef>
          </c:yVal>
          <c:smooth val="0"/>
          <c:extLst>
            <c:ext xmlns:c16="http://schemas.microsoft.com/office/drawing/2014/chart" uri="{C3380CC4-5D6E-409C-BE32-E72D297353CC}">
              <c16:uniqueId val="{00000001-3531-43CA-9543-43DBB75AF2CA}"/>
            </c:ext>
          </c:extLst>
        </c:ser>
        <c:dLbls>
          <c:showLegendKey val="0"/>
          <c:showVal val="0"/>
          <c:showCatName val="0"/>
          <c:showSerName val="0"/>
          <c:showPercent val="0"/>
          <c:showBubbleSize val="0"/>
        </c:dLbls>
        <c:axId val="167617664"/>
        <c:axId val="164894912"/>
      </c:scatterChart>
      <c:valAx>
        <c:axId val="16761766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Reaction time [min]</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4894912"/>
        <c:crosses val="autoZero"/>
        <c:crossBetween val="midCat"/>
      </c:valAx>
      <c:valAx>
        <c:axId val="164894912"/>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000" b="0" i="0" u="none" strike="noStrike" baseline="0">
                    <a:effectLst/>
                  </a:rPr>
                  <a:t>Degradation degree [%]</a:t>
                </a:r>
                <a:endParaRPr lang="en-US"/>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7617664"/>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s-E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57B796-EFD0-F246-9863-E2060FED0396}"/>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1580">
              <a:defRPr sz="1200">
                <a:latin typeface="Arial" charset="0"/>
              </a:defRPr>
            </a:lvl1pPr>
          </a:lstStyle>
          <a:p>
            <a:pPr>
              <a:defRPr/>
            </a:pPr>
            <a:endParaRPr lang="en-US"/>
          </a:p>
        </p:txBody>
      </p:sp>
      <p:sp>
        <p:nvSpPr>
          <p:cNvPr id="3" name="Date Placeholder 2">
            <a:extLst>
              <a:ext uri="{FF2B5EF4-FFF2-40B4-BE49-F238E27FC236}">
                <a16:creationId xmlns:a16="http://schemas.microsoft.com/office/drawing/2014/main" id="{7BA6FB60-7F22-D74A-843C-F6413EDE31F2}"/>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defTabSz="4171580">
              <a:defRPr sz="1200">
                <a:latin typeface="Arial" charset="0"/>
              </a:defRPr>
            </a:lvl1pPr>
          </a:lstStyle>
          <a:p>
            <a:pPr>
              <a:defRPr/>
            </a:pPr>
            <a:fld id="{74B8438F-1271-6C46-8F9C-9456BEDDECCF}" type="datetimeFigureOut">
              <a:rPr lang="en-US"/>
              <a:pPr>
                <a:defRPr/>
              </a:pPr>
              <a:t>8/9/2019</a:t>
            </a:fld>
            <a:endParaRPr lang="en-US"/>
          </a:p>
        </p:txBody>
      </p:sp>
      <p:sp>
        <p:nvSpPr>
          <p:cNvPr id="4" name="Footer Placeholder 3">
            <a:extLst>
              <a:ext uri="{FF2B5EF4-FFF2-40B4-BE49-F238E27FC236}">
                <a16:creationId xmlns:a16="http://schemas.microsoft.com/office/drawing/2014/main" id="{09E99419-FDB7-4F47-9563-16A61150F378}"/>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defTabSz="4171580">
              <a:defRPr sz="1200">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89FF592-48C8-3C47-AFB1-D96941E664F9}"/>
              </a:ext>
            </a:extLst>
          </p:cNvPr>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7A813B9-8573-914D-A8D2-51AED3D7633A}" type="slidenum">
              <a:rPr lang="en-US" altLang="en-US"/>
              <a:pPr/>
              <a:t>‹Nº›</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DBEE0A-5DFA-DE46-82C7-7D6177DD322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defTabSz="4174752">
              <a:defRPr sz="1200">
                <a:latin typeface="Arial" charset="0"/>
                <a:ea typeface="+mn-ea"/>
                <a:cs typeface="Arial" charset="0"/>
              </a:defRPr>
            </a:lvl1pPr>
          </a:lstStyle>
          <a:p>
            <a:pPr>
              <a:defRPr/>
            </a:pPr>
            <a:endParaRPr lang="en-US"/>
          </a:p>
        </p:txBody>
      </p:sp>
      <p:sp>
        <p:nvSpPr>
          <p:cNvPr id="3" name="Date Placeholder 2">
            <a:extLst>
              <a:ext uri="{FF2B5EF4-FFF2-40B4-BE49-F238E27FC236}">
                <a16:creationId xmlns:a16="http://schemas.microsoft.com/office/drawing/2014/main" id="{2BA61207-634F-734D-A1D7-824436FEACAB}"/>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defTabSz="4385971">
              <a:defRPr sz="1200">
                <a:latin typeface="Arial" pitchFamily="34" charset="0"/>
              </a:defRPr>
            </a:lvl1pPr>
          </a:lstStyle>
          <a:p>
            <a:pPr>
              <a:defRPr/>
            </a:pPr>
            <a:fld id="{E9598E62-35EC-B84F-8906-602E012AB95E}" type="datetimeFigureOut">
              <a:rPr lang="en-US"/>
              <a:pPr>
                <a:defRPr/>
              </a:pPr>
              <a:t>8/9/2019</a:t>
            </a:fld>
            <a:endParaRPr lang="en-US"/>
          </a:p>
        </p:txBody>
      </p:sp>
      <p:sp>
        <p:nvSpPr>
          <p:cNvPr id="4" name="Slide Image Placeholder 3">
            <a:extLst>
              <a:ext uri="{FF2B5EF4-FFF2-40B4-BE49-F238E27FC236}">
                <a16:creationId xmlns:a16="http://schemas.microsoft.com/office/drawing/2014/main" id="{8600A71D-9804-B846-9BC5-B2DFD2D43141}"/>
              </a:ext>
            </a:extLst>
          </p:cNvPr>
          <p:cNvSpPr>
            <a:spLocks noGrp="1" noRot="1" noChangeAspect="1"/>
          </p:cNvSpPr>
          <p:nvPr>
            <p:ph type="sldImg" idx="2"/>
          </p:nvPr>
        </p:nvSpPr>
        <p:spPr>
          <a:xfrm>
            <a:off x="2082800" y="744538"/>
            <a:ext cx="263207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62897342-DE2C-B841-AD04-57AC32CAC16A}"/>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96EE6E9-3630-3F4B-BA78-F264B58E57C7}"/>
              </a:ext>
            </a:extLst>
          </p:cNvPr>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defTabSz="4174752">
              <a:defRPr sz="1200">
                <a:latin typeface="Arial" charset="0"/>
                <a:ea typeface="+mn-ea"/>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24DC1787-EB28-5944-9EC8-914FFA866B18}"/>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defTabSz="4384675">
              <a:defRPr sz="1200"/>
            </a:lvl1pPr>
          </a:lstStyle>
          <a:p>
            <a:fld id="{F0D34A83-C334-CB4D-8A80-280A6D000EEC}" type="slidenum">
              <a:rPr lang="en-US" altLang="en-US"/>
              <a:pPr/>
              <a:t>‹Nº›</a:t>
            </a:fld>
            <a:endParaRPr lang="en-US" altLang="en-US"/>
          </a:p>
        </p:txBody>
      </p:sp>
    </p:spTree>
  </p:cSld>
  <p:clrMap bg1="lt1" tx1="dk1" bg2="lt2" tx2="dk2" accent1="accent1" accent2="accent2" accent3="accent3" accent4="accent4" accent5="accent5" accent6="accent6" hlink="hlink" folHlink="folHlink"/>
  <p:notesStyle>
    <a:lvl1pPr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1pPr>
    <a:lvl2pPr marL="43338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2pPr>
    <a:lvl3pPr marL="86836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3pPr>
    <a:lvl4pPr marL="1303338"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4pPr>
    <a:lvl5pPr marL="1738313" algn="l" defTabSz="868363" rtl="0" eaLnBrk="0" fontAlgn="base" hangingPunct="0">
      <a:spcBef>
        <a:spcPct val="30000"/>
      </a:spcBef>
      <a:spcAft>
        <a:spcPct val="0"/>
      </a:spcAft>
      <a:defRPr sz="1100" kern="1200">
        <a:solidFill>
          <a:schemeClr val="tx1"/>
        </a:solidFill>
        <a:latin typeface="+mn-lt"/>
        <a:ea typeface="ＭＳ Ｐゴシック" charset="0"/>
        <a:cs typeface="+mn-cs"/>
      </a:defRPr>
    </a:lvl5pPr>
    <a:lvl6pPr marL="2174602" algn="l" defTabSz="869842" rtl="0" eaLnBrk="1" latinLnBrk="0" hangingPunct="1">
      <a:defRPr sz="1100" kern="1200">
        <a:solidFill>
          <a:schemeClr val="tx1"/>
        </a:solidFill>
        <a:latin typeface="+mn-lt"/>
        <a:ea typeface="+mn-ea"/>
        <a:cs typeface="+mn-cs"/>
      </a:defRPr>
    </a:lvl6pPr>
    <a:lvl7pPr marL="2609523" algn="l" defTabSz="869842" rtl="0" eaLnBrk="1" latinLnBrk="0" hangingPunct="1">
      <a:defRPr sz="1100" kern="1200">
        <a:solidFill>
          <a:schemeClr val="tx1"/>
        </a:solidFill>
        <a:latin typeface="+mn-lt"/>
        <a:ea typeface="+mn-ea"/>
        <a:cs typeface="+mn-cs"/>
      </a:defRPr>
    </a:lvl7pPr>
    <a:lvl8pPr marL="3044443" algn="l" defTabSz="869842" rtl="0" eaLnBrk="1" latinLnBrk="0" hangingPunct="1">
      <a:defRPr sz="1100" kern="1200">
        <a:solidFill>
          <a:schemeClr val="tx1"/>
        </a:solidFill>
        <a:latin typeface="+mn-lt"/>
        <a:ea typeface="+mn-ea"/>
        <a:cs typeface="+mn-cs"/>
      </a:defRPr>
    </a:lvl8pPr>
    <a:lvl9pPr marL="3479362" algn="l" defTabSz="869842"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A109A4C0-3D7C-D24F-B1CA-0240842C08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455B2B2-F0C4-E542-9F8B-24F394C710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nl-NL" dirty="0">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006F916-9A1C-F342-948F-7616765E1F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1pPr>
            <a:lvl2pPr marL="742950" indent="-28575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2pPr>
            <a:lvl3pPr marL="11430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3pPr>
            <a:lvl4pPr marL="16002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4pPr>
            <a:lvl5pPr marL="2057400" indent="-228600" defTabSz="4384675" eaLnBrk="0" hangingPunct="0">
              <a:spcBef>
                <a:spcPct val="30000"/>
              </a:spcBef>
              <a:defRPr sz="11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pPr>
            <a:fld id="{25462D2F-9D93-D141-941E-B2A50F494F6A}" type="slidenum">
              <a:rPr lang="en-US" altLang="nl-NL" sz="1200">
                <a:latin typeface="Arial" panose="020B0604020202020204" pitchFamily="34" charset="0"/>
              </a:rPr>
              <a:pPr eaLnBrk="1" hangingPunct="1">
                <a:spcBef>
                  <a:spcPct val="0"/>
                </a:spcBef>
              </a:pPr>
              <a:t>1</a:t>
            </a:fld>
            <a:endParaRPr lang="en-US" altLang="nl-NL"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3" y="13296915"/>
            <a:ext cx="25733931" cy="9175066"/>
          </a:xfrm>
        </p:spPr>
        <p:txBody>
          <a:bodyPr/>
          <a:lstStyle/>
          <a:p>
            <a:r>
              <a:rPr lang="en-US"/>
              <a:t>Click to edit Master title style</a:t>
            </a:r>
          </a:p>
        </p:txBody>
      </p:sp>
      <p:sp>
        <p:nvSpPr>
          <p:cNvPr id="3" name="Subtitle 2"/>
          <p:cNvSpPr>
            <a:spLocks noGrp="1"/>
          </p:cNvSpPr>
          <p:nvPr>
            <p:ph type="subTitle" idx="1"/>
          </p:nvPr>
        </p:nvSpPr>
        <p:spPr>
          <a:xfrm>
            <a:off x="4541283" y="24255466"/>
            <a:ext cx="21192650" cy="10938739"/>
          </a:xfrm>
        </p:spPr>
        <p:txBody>
          <a:bodyPr/>
          <a:lstStyle>
            <a:lvl1pPr marL="0" indent="0" algn="ctr">
              <a:buNone/>
              <a:defRPr>
                <a:solidFill>
                  <a:schemeClr val="tx1">
                    <a:tint val="75000"/>
                  </a:schemeClr>
                </a:solidFill>
              </a:defRPr>
            </a:lvl1pPr>
            <a:lvl2pPr marL="2087618" indent="0" algn="ctr">
              <a:buNone/>
              <a:defRPr>
                <a:solidFill>
                  <a:schemeClr val="tx1">
                    <a:tint val="75000"/>
                  </a:schemeClr>
                </a:solidFill>
              </a:defRPr>
            </a:lvl2pPr>
            <a:lvl3pPr marL="4175235" indent="0" algn="ctr">
              <a:buNone/>
              <a:defRPr>
                <a:solidFill>
                  <a:schemeClr val="tx1">
                    <a:tint val="75000"/>
                  </a:schemeClr>
                </a:solidFill>
              </a:defRPr>
            </a:lvl3pPr>
            <a:lvl4pPr marL="6262854" indent="0" algn="ctr">
              <a:buNone/>
              <a:defRPr>
                <a:solidFill>
                  <a:schemeClr val="tx1">
                    <a:tint val="75000"/>
                  </a:schemeClr>
                </a:solidFill>
              </a:defRPr>
            </a:lvl4pPr>
            <a:lvl5pPr marL="8350471" indent="0" algn="ctr">
              <a:buNone/>
              <a:defRPr>
                <a:solidFill>
                  <a:schemeClr val="tx1">
                    <a:tint val="75000"/>
                  </a:schemeClr>
                </a:solidFill>
              </a:defRPr>
            </a:lvl5pPr>
            <a:lvl6pPr marL="10438089" indent="0" algn="ctr">
              <a:buNone/>
              <a:defRPr>
                <a:solidFill>
                  <a:schemeClr val="tx1">
                    <a:tint val="75000"/>
                  </a:schemeClr>
                </a:solidFill>
              </a:defRPr>
            </a:lvl6pPr>
            <a:lvl7pPr marL="12525706" indent="0" algn="ctr">
              <a:buNone/>
              <a:defRPr>
                <a:solidFill>
                  <a:schemeClr val="tx1">
                    <a:tint val="75000"/>
                  </a:schemeClr>
                </a:solidFill>
              </a:defRPr>
            </a:lvl7pPr>
            <a:lvl8pPr marL="14613324" indent="0" algn="ctr">
              <a:buNone/>
              <a:defRPr>
                <a:solidFill>
                  <a:schemeClr val="tx1">
                    <a:tint val="75000"/>
                  </a:schemeClr>
                </a:solidFill>
              </a:defRPr>
            </a:lvl8pPr>
            <a:lvl9pPr marL="16700942"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53A5DD98-14C0-EE43-94D0-37584D512673}"/>
              </a:ext>
            </a:extLst>
          </p:cNvPr>
          <p:cNvSpPr>
            <a:spLocks noGrp="1"/>
          </p:cNvSpPr>
          <p:nvPr>
            <p:ph type="dt" sz="half" idx="10"/>
          </p:nvPr>
        </p:nvSpPr>
        <p:spPr/>
        <p:txBody>
          <a:bodyPr/>
          <a:lstStyle>
            <a:lvl1pPr>
              <a:defRPr/>
            </a:lvl1pPr>
          </a:lstStyle>
          <a:p>
            <a:pPr>
              <a:defRPr/>
            </a:pPr>
            <a:fld id="{E18D2F4B-E005-564B-A5E7-DD1E7C694BD4}" type="datetimeFigureOut">
              <a:rPr lang="en-US"/>
              <a:pPr>
                <a:defRPr/>
              </a:pPr>
              <a:t>8/9/2019</a:t>
            </a:fld>
            <a:endParaRPr lang="en-US"/>
          </a:p>
        </p:txBody>
      </p:sp>
      <p:sp>
        <p:nvSpPr>
          <p:cNvPr id="5" name="Footer Placeholder 4">
            <a:extLst>
              <a:ext uri="{FF2B5EF4-FFF2-40B4-BE49-F238E27FC236}">
                <a16:creationId xmlns:a16="http://schemas.microsoft.com/office/drawing/2014/main" id="{024CDC09-D0D9-4C44-9E4A-E8EE39F574A3}"/>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62FAB73E-4419-7645-AD90-F954C96B1145}"/>
              </a:ext>
            </a:extLst>
          </p:cNvPr>
          <p:cNvSpPr>
            <a:spLocks noGrp="1"/>
          </p:cNvSpPr>
          <p:nvPr>
            <p:ph type="sldNum" sz="quarter" idx="12"/>
          </p:nvPr>
        </p:nvSpPr>
        <p:spPr/>
        <p:txBody>
          <a:bodyPr/>
          <a:lstStyle>
            <a:lvl1pPr>
              <a:defRPr/>
            </a:lvl1pPr>
          </a:lstStyle>
          <a:p>
            <a:fld id="{40F6224C-D9C9-6C48-8AB8-47F0B7CE971F}" type="slidenum">
              <a:rPr lang="en-US" altLang="en-US"/>
              <a:pPr/>
              <a:t>‹Nº›</a:t>
            </a:fld>
            <a:endParaRPr lang="en-US" altLang="en-US"/>
          </a:p>
        </p:txBody>
      </p:sp>
    </p:spTree>
    <p:extLst>
      <p:ext uri="{BB962C8B-B14F-4D97-AF65-F5344CB8AC3E}">
        <p14:creationId xmlns:p14="http://schemas.microsoft.com/office/powerpoint/2010/main" val="944959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A25D-F534-B24B-AC21-A5048A69016E}"/>
              </a:ext>
            </a:extLst>
          </p:cNvPr>
          <p:cNvSpPr>
            <a:spLocks noGrp="1"/>
          </p:cNvSpPr>
          <p:nvPr>
            <p:ph type="dt" sz="half" idx="10"/>
          </p:nvPr>
        </p:nvSpPr>
        <p:spPr/>
        <p:txBody>
          <a:bodyPr/>
          <a:lstStyle>
            <a:lvl1pPr>
              <a:defRPr/>
            </a:lvl1pPr>
          </a:lstStyle>
          <a:p>
            <a:pPr>
              <a:defRPr/>
            </a:pPr>
            <a:fld id="{66BE161A-CE89-1844-AE27-3AFC4203C8DA}" type="datetimeFigureOut">
              <a:rPr lang="en-US"/>
              <a:pPr>
                <a:defRPr/>
              </a:pPr>
              <a:t>8/9/2019</a:t>
            </a:fld>
            <a:endParaRPr lang="en-US"/>
          </a:p>
        </p:txBody>
      </p:sp>
      <p:sp>
        <p:nvSpPr>
          <p:cNvPr id="5" name="Footer Placeholder 4">
            <a:extLst>
              <a:ext uri="{FF2B5EF4-FFF2-40B4-BE49-F238E27FC236}">
                <a16:creationId xmlns:a16="http://schemas.microsoft.com/office/drawing/2014/main" id="{4987FC01-2E7C-964B-B451-21DF997F3844}"/>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EAABE15C-3BF8-2D43-8FC9-8C313A1EA49B}"/>
              </a:ext>
            </a:extLst>
          </p:cNvPr>
          <p:cNvSpPr>
            <a:spLocks noGrp="1"/>
          </p:cNvSpPr>
          <p:nvPr>
            <p:ph type="sldNum" sz="quarter" idx="12"/>
          </p:nvPr>
        </p:nvSpPr>
        <p:spPr/>
        <p:txBody>
          <a:bodyPr/>
          <a:lstStyle>
            <a:lvl1pPr>
              <a:defRPr/>
            </a:lvl1pPr>
          </a:lstStyle>
          <a:p>
            <a:fld id="{5A361311-DB9D-8547-A7FE-F927F308F0E5}" type="slidenum">
              <a:rPr lang="en-US" altLang="en-US"/>
              <a:pPr/>
              <a:t>‹Nº›</a:t>
            </a:fld>
            <a:endParaRPr lang="en-US" altLang="en-US"/>
          </a:p>
        </p:txBody>
      </p:sp>
    </p:spTree>
    <p:extLst>
      <p:ext uri="{BB962C8B-B14F-4D97-AF65-F5344CB8AC3E}">
        <p14:creationId xmlns:p14="http://schemas.microsoft.com/office/powerpoint/2010/main" val="1254404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020411" y="10968469"/>
            <a:ext cx="24519771" cy="23374619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50596" y="10968469"/>
            <a:ext cx="73065230" cy="2337461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E24803-91DA-C748-A8E2-AD75E8E51500}"/>
              </a:ext>
            </a:extLst>
          </p:cNvPr>
          <p:cNvSpPr>
            <a:spLocks noGrp="1"/>
          </p:cNvSpPr>
          <p:nvPr>
            <p:ph type="dt" sz="half" idx="10"/>
          </p:nvPr>
        </p:nvSpPr>
        <p:spPr/>
        <p:txBody>
          <a:bodyPr/>
          <a:lstStyle>
            <a:lvl1pPr>
              <a:defRPr/>
            </a:lvl1pPr>
          </a:lstStyle>
          <a:p>
            <a:pPr>
              <a:defRPr/>
            </a:pPr>
            <a:fld id="{27AB58A6-50A4-E24A-8246-B1C993FBBD71}" type="datetimeFigureOut">
              <a:rPr lang="en-US"/>
              <a:pPr>
                <a:defRPr/>
              </a:pPr>
              <a:t>8/9/2019</a:t>
            </a:fld>
            <a:endParaRPr lang="en-US"/>
          </a:p>
        </p:txBody>
      </p:sp>
      <p:sp>
        <p:nvSpPr>
          <p:cNvPr id="5" name="Footer Placeholder 4">
            <a:extLst>
              <a:ext uri="{FF2B5EF4-FFF2-40B4-BE49-F238E27FC236}">
                <a16:creationId xmlns:a16="http://schemas.microsoft.com/office/drawing/2014/main" id="{900BA247-EEB6-3249-BA69-8947AA3B76BA}"/>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41621B4A-DCB6-3C42-92B0-C1C547CE3B81}"/>
              </a:ext>
            </a:extLst>
          </p:cNvPr>
          <p:cNvSpPr>
            <a:spLocks noGrp="1"/>
          </p:cNvSpPr>
          <p:nvPr>
            <p:ph type="sldNum" sz="quarter" idx="12"/>
          </p:nvPr>
        </p:nvSpPr>
        <p:spPr/>
        <p:txBody>
          <a:bodyPr/>
          <a:lstStyle>
            <a:lvl1pPr>
              <a:defRPr/>
            </a:lvl1pPr>
          </a:lstStyle>
          <a:p>
            <a:fld id="{D6ABDEDE-A2A4-D745-840C-2708D5BB4F8A}" type="slidenum">
              <a:rPr lang="en-US" altLang="en-US"/>
              <a:pPr/>
              <a:t>‹Nº›</a:t>
            </a:fld>
            <a:endParaRPr lang="en-US" altLang="en-US"/>
          </a:p>
        </p:txBody>
      </p:sp>
    </p:spTree>
    <p:extLst>
      <p:ext uri="{BB962C8B-B14F-4D97-AF65-F5344CB8AC3E}">
        <p14:creationId xmlns:p14="http://schemas.microsoft.com/office/powerpoint/2010/main" val="28357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341404-6161-DE4F-86C1-2C971CAA76BB}"/>
              </a:ext>
            </a:extLst>
          </p:cNvPr>
          <p:cNvSpPr>
            <a:spLocks noGrp="1"/>
          </p:cNvSpPr>
          <p:nvPr>
            <p:ph type="dt" sz="half" idx="10"/>
          </p:nvPr>
        </p:nvSpPr>
        <p:spPr/>
        <p:txBody>
          <a:bodyPr/>
          <a:lstStyle>
            <a:lvl1pPr>
              <a:defRPr/>
            </a:lvl1pPr>
          </a:lstStyle>
          <a:p>
            <a:pPr>
              <a:defRPr/>
            </a:pPr>
            <a:fld id="{34F9F7AD-590B-234B-9E0D-CC9819C93501}" type="datetimeFigureOut">
              <a:rPr lang="en-US"/>
              <a:pPr>
                <a:defRPr/>
              </a:pPr>
              <a:t>8/9/2019</a:t>
            </a:fld>
            <a:endParaRPr lang="en-US"/>
          </a:p>
        </p:txBody>
      </p:sp>
      <p:sp>
        <p:nvSpPr>
          <p:cNvPr id="5" name="Footer Placeholder 4">
            <a:extLst>
              <a:ext uri="{FF2B5EF4-FFF2-40B4-BE49-F238E27FC236}">
                <a16:creationId xmlns:a16="http://schemas.microsoft.com/office/drawing/2014/main" id="{0C74A077-F49A-F541-9A6A-3EC5504BFA0F}"/>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DD7D1A8A-0067-6248-B435-F7CEA57F7692}"/>
              </a:ext>
            </a:extLst>
          </p:cNvPr>
          <p:cNvSpPr>
            <a:spLocks noGrp="1"/>
          </p:cNvSpPr>
          <p:nvPr>
            <p:ph type="sldNum" sz="quarter" idx="12"/>
          </p:nvPr>
        </p:nvSpPr>
        <p:spPr/>
        <p:txBody>
          <a:bodyPr/>
          <a:lstStyle>
            <a:lvl1pPr>
              <a:defRPr/>
            </a:lvl1pPr>
          </a:lstStyle>
          <a:p>
            <a:fld id="{B1F34862-F695-044F-B639-55834FB64D52}" type="slidenum">
              <a:rPr lang="en-US" altLang="en-US"/>
              <a:pPr/>
              <a:t>‹Nº›</a:t>
            </a:fld>
            <a:endParaRPr lang="en-US" altLang="en-US"/>
          </a:p>
        </p:txBody>
      </p:sp>
    </p:spTree>
    <p:extLst>
      <p:ext uri="{BB962C8B-B14F-4D97-AF65-F5344CB8AC3E}">
        <p14:creationId xmlns:p14="http://schemas.microsoft.com/office/powerpoint/2010/main" val="160646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05386"/>
            <a:ext cx="25733931" cy="8501303"/>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533" y="18142065"/>
            <a:ext cx="25733931" cy="9363320"/>
          </a:xfrm>
        </p:spPr>
        <p:txBody>
          <a:bodyPr anchor="b"/>
          <a:lstStyle>
            <a:lvl1pPr marL="0" indent="0">
              <a:buNone/>
              <a:defRPr sz="9100">
                <a:solidFill>
                  <a:schemeClr val="tx1">
                    <a:tint val="75000"/>
                  </a:schemeClr>
                </a:solidFill>
              </a:defRPr>
            </a:lvl1pPr>
            <a:lvl2pPr marL="2087618" indent="0">
              <a:buNone/>
              <a:defRPr sz="8200">
                <a:solidFill>
                  <a:schemeClr val="tx1">
                    <a:tint val="75000"/>
                  </a:schemeClr>
                </a:solidFill>
              </a:defRPr>
            </a:lvl2pPr>
            <a:lvl3pPr marL="4175235" indent="0">
              <a:buNone/>
              <a:defRPr sz="7300">
                <a:solidFill>
                  <a:schemeClr val="tx1">
                    <a:tint val="75000"/>
                  </a:schemeClr>
                </a:solidFill>
              </a:defRPr>
            </a:lvl3pPr>
            <a:lvl4pPr marL="6262854" indent="0">
              <a:buNone/>
              <a:defRPr sz="6400">
                <a:solidFill>
                  <a:schemeClr val="tx1">
                    <a:tint val="75000"/>
                  </a:schemeClr>
                </a:solidFill>
              </a:defRPr>
            </a:lvl4pPr>
            <a:lvl5pPr marL="8350471" indent="0">
              <a:buNone/>
              <a:defRPr sz="6400">
                <a:solidFill>
                  <a:schemeClr val="tx1">
                    <a:tint val="75000"/>
                  </a:schemeClr>
                </a:solidFill>
              </a:defRPr>
            </a:lvl5pPr>
            <a:lvl6pPr marL="10438089" indent="0">
              <a:buNone/>
              <a:defRPr sz="6400">
                <a:solidFill>
                  <a:schemeClr val="tx1">
                    <a:tint val="75000"/>
                  </a:schemeClr>
                </a:solidFill>
              </a:defRPr>
            </a:lvl6pPr>
            <a:lvl7pPr marL="12525706" indent="0">
              <a:buNone/>
              <a:defRPr sz="6400">
                <a:solidFill>
                  <a:schemeClr val="tx1">
                    <a:tint val="75000"/>
                  </a:schemeClr>
                </a:solidFill>
              </a:defRPr>
            </a:lvl7pPr>
            <a:lvl8pPr marL="14613324" indent="0">
              <a:buNone/>
              <a:defRPr sz="6400">
                <a:solidFill>
                  <a:schemeClr val="tx1">
                    <a:tint val="75000"/>
                  </a:schemeClr>
                </a:solidFill>
              </a:defRPr>
            </a:lvl8pPr>
            <a:lvl9pPr marL="16700942" indent="0">
              <a:buNone/>
              <a:defRPr sz="6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D7F23F-13C9-1941-99C1-2A225464E553}"/>
              </a:ext>
            </a:extLst>
          </p:cNvPr>
          <p:cNvSpPr>
            <a:spLocks noGrp="1"/>
          </p:cNvSpPr>
          <p:nvPr>
            <p:ph type="dt" sz="half" idx="10"/>
          </p:nvPr>
        </p:nvSpPr>
        <p:spPr/>
        <p:txBody>
          <a:bodyPr/>
          <a:lstStyle>
            <a:lvl1pPr>
              <a:defRPr/>
            </a:lvl1pPr>
          </a:lstStyle>
          <a:p>
            <a:pPr>
              <a:defRPr/>
            </a:pPr>
            <a:fld id="{EE97CB76-C680-EF4B-8C53-18E2AB0A9625}" type="datetimeFigureOut">
              <a:rPr lang="en-US"/>
              <a:pPr>
                <a:defRPr/>
              </a:pPr>
              <a:t>8/9/2019</a:t>
            </a:fld>
            <a:endParaRPr lang="en-US"/>
          </a:p>
        </p:txBody>
      </p:sp>
      <p:sp>
        <p:nvSpPr>
          <p:cNvPr id="5" name="Footer Placeholder 4">
            <a:extLst>
              <a:ext uri="{FF2B5EF4-FFF2-40B4-BE49-F238E27FC236}">
                <a16:creationId xmlns:a16="http://schemas.microsoft.com/office/drawing/2014/main" id="{DF0203CF-CAAC-5E4B-8A83-F3A1A19D9FD0}"/>
              </a:ext>
            </a:extLst>
          </p:cNvPr>
          <p:cNvSpPr>
            <a:spLocks noGrp="1"/>
          </p:cNvSpPr>
          <p:nvPr>
            <p:ph type="ftr" sz="quarter" idx="11"/>
          </p:nvPr>
        </p:nvSpPr>
        <p:spPr/>
        <p:txBody>
          <a:bodyPr/>
          <a:lstStyle>
            <a:lvl1pPr>
              <a:defRPr/>
            </a:lvl1pPr>
          </a:lstStyle>
          <a:p>
            <a:pPr>
              <a:defRPr/>
            </a:pPr>
            <a:endParaRPr lang="it-IT"/>
          </a:p>
        </p:txBody>
      </p:sp>
      <p:sp>
        <p:nvSpPr>
          <p:cNvPr id="6" name="Slide Number Placeholder 5">
            <a:extLst>
              <a:ext uri="{FF2B5EF4-FFF2-40B4-BE49-F238E27FC236}">
                <a16:creationId xmlns:a16="http://schemas.microsoft.com/office/drawing/2014/main" id="{7AE7DCCF-970E-1045-9B58-B7CB274F4434}"/>
              </a:ext>
            </a:extLst>
          </p:cNvPr>
          <p:cNvSpPr>
            <a:spLocks noGrp="1"/>
          </p:cNvSpPr>
          <p:nvPr>
            <p:ph type="sldNum" sz="quarter" idx="12"/>
          </p:nvPr>
        </p:nvSpPr>
        <p:spPr/>
        <p:txBody>
          <a:bodyPr/>
          <a:lstStyle>
            <a:lvl1pPr>
              <a:defRPr/>
            </a:lvl1pPr>
          </a:lstStyle>
          <a:p>
            <a:fld id="{CD6A8057-CD29-1E4B-BEA4-5464FF5CF212}" type="slidenum">
              <a:rPr lang="en-US" altLang="en-US"/>
              <a:pPr/>
              <a:t>‹Nº›</a:t>
            </a:fld>
            <a:endParaRPr lang="en-US" altLang="en-US"/>
          </a:p>
        </p:txBody>
      </p:sp>
    </p:spTree>
    <p:extLst>
      <p:ext uri="{BB962C8B-B14F-4D97-AF65-F5344CB8AC3E}">
        <p14:creationId xmlns:p14="http://schemas.microsoft.com/office/powerpoint/2010/main" val="2476125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50593" y="63918308"/>
            <a:ext cx="48792499"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747681" y="63918308"/>
            <a:ext cx="48792502" cy="180796354"/>
          </a:xfrm>
        </p:spPr>
        <p:txBody>
          <a:bodyPr/>
          <a:lstStyle>
            <a:lvl1pPr>
              <a:defRPr sz="12800"/>
            </a:lvl1pPr>
            <a:lvl2pPr>
              <a:defRPr sz="109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E242C415-0287-3545-917F-8E48FBB43FC2}"/>
              </a:ext>
            </a:extLst>
          </p:cNvPr>
          <p:cNvSpPr>
            <a:spLocks noGrp="1"/>
          </p:cNvSpPr>
          <p:nvPr>
            <p:ph type="dt" sz="half" idx="10"/>
          </p:nvPr>
        </p:nvSpPr>
        <p:spPr/>
        <p:txBody>
          <a:bodyPr/>
          <a:lstStyle>
            <a:lvl1pPr>
              <a:defRPr/>
            </a:lvl1pPr>
          </a:lstStyle>
          <a:p>
            <a:pPr>
              <a:defRPr/>
            </a:pPr>
            <a:fld id="{F6849DEA-FFAD-C046-9D69-7B4260C0F1F5}" type="datetimeFigureOut">
              <a:rPr lang="en-US"/>
              <a:pPr>
                <a:defRPr/>
              </a:pPr>
              <a:t>8/9/2019</a:t>
            </a:fld>
            <a:endParaRPr lang="en-US"/>
          </a:p>
        </p:txBody>
      </p:sp>
      <p:sp>
        <p:nvSpPr>
          <p:cNvPr id="6" name="Footer Placeholder 4">
            <a:extLst>
              <a:ext uri="{FF2B5EF4-FFF2-40B4-BE49-F238E27FC236}">
                <a16:creationId xmlns:a16="http://schemas.microsoft.com/office/drawing/2014/main" id="{2C6FEA20-893B-AC44-8063-1AAFB3B29E2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4547E2BD-1E10-6D4F-A94A-DB61E6875F95}"/>
              </a:ext>
            </a:extLst>
          </p:cNvPr>
          <p:cNvSpPr>
            <a:spLocks noGrp="1"/>
          </p:cNvSpPr>
          <p:nvPr>
            <p:ph type="sldNum" sz="quarter" idx="12"/>
          </p:nvPr>
        </p:nvSpPr>
        <p:spPr/>
        <p:txBody>
          <a:bodyPr/>
          <a:lstStyle>
            <a:lvl1pPr>
              <a:defRPr/>
            </a:lvl1pPr>
          </a:lstStyle>
          <a:p>
            <a:fld id="{1A816955-6DFD-4B49-AD3A-264155384430}" type="slidenum">
              <a:rPr lang="en-US" altLang="en-US"/>
              <a:pPr/>
              <a:t>‹Nº›</a:t>
            </a:fld>
            <a:endParaRPr lang="en-US" altLang="en-US"/>
          </a:p>
        </p:txBody>
      </p:sp>
    </p:spTree>
    <p:extLst>
      <p:ext uri="{BB962C8B-B14F-4D97-AF65-F5344CB8AC3E}">
        <p14:creationId xmlns:p14="http://schemas.microsoft.com/office/powerpoint/2010/main" val="3598926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135"/>
            <a:ext cx="27247693" cy="713396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761" y="9581309"/>
            <a:ext cx="13376810"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761" y="13574342"/>
            <a:ext cx="13376810"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9389" y="9581309"/>
            <a:ext cx="13382066" cy="3993033"/>
          </a:xfrm>
        </p:spPr>
        <p:txBody>
          <a:bodyPr anchor="b"/>
          <a:lstStyle>
            <a:lvl1pPr marL="0" indent="0">
              <a:buNone/>
              <a:defRPr sz="10900" b="1"/>
            </a:lvl1pPr>
            <a:lvl2pPr marL="2087618" indent="0">
              <a:buNone/>
              <a:defRPr sz="9100" b="1"/>
            </a:lvl2pPr>
            <a:lvl3pPr marL="4175235" indent="0">
              <a:buNone/>
              <a:defRPr sz="8200" b="1"/>
            </a:lvl3pPr>
            <a:lvl4pPr marL="6262854" indent="0">
              <a:buNone/>
              <a:defRPr sz="7300" b="1"/>
            </a:lvl4pPr>
            <a:lvl5pPr marL="8350471" indent="0">
              <a:buNone/>
              <a:defRPr sz="7300" b="1"/>
            </a:lvl5pPr>
            <a:lvl6pPr marL="10438089" indent="0">
              <a:buNone/>
              <a:defRPr sz="7300" b="1"/>
            </a:lvl6pPr>
            <a:lvl7pPr marL="12525706" indent="0">
              <a:buNone/>
              <a:defRPr sz="7300" b="1"/>
            </a:lvl7pPr>
            <a:lvl8pPr marL="14613324" indent="0">
              <a:buNone/>
              <a:defRPr sz="7300" b="1"/>
            </a:lvl8pPr>
            <a:lvl9pPr marL="16700942"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9389" y="13574342"/>
            <a:ext cx="13382066" cy="24661708"/>
          </a:xfrm>
        </p:spPr>
        <p:txBody>
          <a:bodyPr/>
          <a:lstStyle>
            <a:lvl1pPr>
              <a:defRPr sz="109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4151EC1-BE64-5149-9280-3612C4F509B4}"/>
              </a:ext>
            </a:extLst>
          </p:cNvPr>
          <p:cNvSpPr>
            <a:spLocks noGrp="1"/>
          </p:cNvSpPr>
          <p:nvPr>
            <p:ph type="dt" sz="half" idx="10"/>
          </p:nvPr>
        </p:nvSpPr>
        <p:spPr/>
        <p:txBody>
          <a:bodyPr/>
          <a:lstStyle>
            <a:lvl1pPr>
              <a:defRPr/>
            </a:lvl1pPr>
          </a:lstStyle>
          <a:p>
            <a:pPr>
              <a:defRPr/>
            </a:pPr>
            <a:fld id="{D1625563-019A-6841-99D3-7951C34D7371}" type="datetimeFigureOut">
              <a:rPr lang="en-US"/>
              <a:pPr>
                <a:defRPr/>
              </a:pPr>
              <a:t>8/9/2019</a:t>
            </a:fld>
            <a:endParaRPr lang="en-US"/>
          </a:p>
        </p:txBody>
      </p:sp>
      <p:sp>
        <p:nvSpPr>
          <p:cNvPr id="8" name="Footer Placeholder 4">
            <a:extLst>
              <a:ext uri="{FF2B5EF4-FFF2-40B4-BE49-F238E27FC236}">
                <a16:creationId xmlns:a16="http://schemas.microsoft.com/office/drawing/2014/main" id="{25EBE217-0F76-F147-8BDE-1FEC91DC1EAF}"/>
              </a:ext>
            </a:extLst>
          </p:cNvPr>
          <p:cNvSpPr>
            <a:spLocks noGrp="1"/>
          </p:cNvSpPr>
          <p:nvPr>
            <p:ph type="ftr" sz="quarter" idx="11"/>
          </p:nvPr>
        </p:nvSpPr>
        <p:spPr/>
        <p:txBody>
          <a:bodyPr/>
          <a:lstStyle>
            <a:lvl1pPr>
              <a:defRPr/>
            </a:lvl1pPr>
          </a:lstStyle>
          <a:p>
            <a:pPr>
              <a:defRPr/>
            </a:pPr>
            <a:endParaRPr lang="it-IT"/>
          </a:p>
        </p:txBody>
      </p:sp>
      <p:sp>
        <p:nvSpPr>
          <p:cNvPr id="9" name="Slide Number Placeholder 5">
            <a:extLst>
              <a:ext uri="{FF2B5EF4-FFF2-40B4-BE49-F238E27FC236}">
                <a16:creationId xmlns:a16="http://schemas.microsoft.com/office/drawing/2014/main" id="{581955FD-0C9D-644C-8F74-6D430C2601A3}"/>
              </a:ext>
            </a:extLst>
          </p:cNvPr>
          <p:cNvSpPr>
            <a:spLocks noGrp="1"/>
          </p:cNvSpPr>
          <p:nvPr>
            <p:ph type="sldNum" sz="quarter" idx="12"/>
          </p:nvPr>
        </p:nvSpPr>
        <p:spPr/>
        <p:txBody>
          <a:bodyPr/>
          <a:lstStyle>
            <a:lvl1pPr>
              <a:defRPr/>
            </a:lvl1pPr>
          </a:lstStyle>
          <a:p>
            <a:fld id="{1F2AD294-DC75-9749-82D3-58F83AF5E768}" type="slidenum">
              <a:rPr lang="en-US" altLang="en-US"/>
              <a:pPr/>
              <a:t>‹Nº›</a:t>
            </a:fld>
            <a:endParaRPr lang="en-US" altLang="en-US"/>
          </a:p>
        </p:txBody>
      </p:sp>
    </p:spTree>
    <p:extLst>
      <p:ext uri="{BB962C8B-B14F-4D97-AF65-F5344CB8AC3E}">
        <p14:creationId xmlns:p14="http://schemas.microsoft.com/office/powerpoint/2010/main" val="1790532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0D6241A-0462-B645-BD17-2B9113A11B08}"/>
              </a:ext>
            </a:extLst>
          </p:cNvPr>
          <p:cNvSpPr>
            <a:spLocks noGrp="1"/>
          </p:cNvSpPr>
          <p:nvPr>
            <p:ph type="dt" sz="half" idx="10"/>
          </p:nvPr>
        </p:nvSpPr>
        <p:spPr/>
        <p:txBody>
          <a:bodyPr/>
          <a:lstStyle>
            <a:lvl1pPr>
              <a:defRPr/>
            </a:lvl1pPr>
          </a:lstStyle>
          <a:p>
            <a:pPr>
              <a:defRPr/>
            </a:pPr>
            <a:fld id="{4ED288BC-7D51-A94C-B613-ABA24656F2B3}" type="datetimeFigureOut">
              <a:rPr lang="en-US"/>
              <a:pPr>
                <a:defRPr/>
              </a:pPr>
              <a:t>8/9/2019</a:t>
            </a:fld>
            <a:endParaRPr lang="en-US"/>
          </a:p>
        </p:txBody>
      </p:sp>
      <p:sp>
        <p:nvSpPr>
          <p:cNvPr id="4" name="Footer Placeholder 4">
            <a:extLst>
              <a:ext uri="{FF2B5EF4-FFF2-40B4-BE49-F238E27FC236}">
                <a16:creationId xmlns:a16="http://schemas.microsoft.com/office/drawing/2014/main" id="{D9DDBE4C-625E-574D-8EFC-7195737C4767}"/>
              </a:ext>
            </a:extLst>
          </p:cNvPr>
          <p:cNvSpPr>
            <a:spLocks noGrp="1"/>
          </p:cNvSpPr>
          <p:nvPr>
            <p:ph type="ftr" sz="quarter" idx="11"/>
          </p:nvPr>
        </p:nvSpPr>
        <p:spPr/>
        <p:txBody>
          <a:bodyPr/>
          <a:lstStyle>
            <a:lvl1pPr>
              <a:defRPr/>
            </a:lvl1pPr>
          </a:lstStyle>
          <a:p>
            <a:pPr>
              <a:defRPr/>
            </a:pPr>
            <a:endParaRPr lang="it-IT"/>
          </a:p>
        </p:txBody>
      </p:sp>
      <p:sp>
        <p:nvSpPr>
          <p:cNvPr id="5" name="Slide Number Placeholder 5">
            <a:extLst>
              <a:ext uri="{FF2B5EF4-FFF2-40B4-BE49-F238E27FC236}">
                <a16:creationId xmlns:a16="http://schemas.microsoft.com/office/drawing/2014/main" id="{98C09BD9-689D-9C4F-9D15-4C6A5B5BC7E9}"/>
              </a:ext>
            </a:extLst>
          </p:cNvPr>
          <p:cNvSpPr>
            <a:spLocks noGrp="1"/>
          </p:cNvSpPr>
          <p:nvPr>
            <p:ph type="sldNum" sz="quarter" idx="12"/>
          </p:nvPr>
        </p:nvSpPr>
        <p:spPr/>
        <p:txBody>
          <a:bodyPr/>
          <a:lstStyle>
            <a:lvl1pPr>
              <a:defRPr/>
            </a:lvl1pPr>
          </a:lstStyle>
          <a:p>
            <a:fld id="{BB37104B-94A3-8146-8271-DBA42BFD4C89}" type="slidenum">
              <a:rPr lang="en-US" altLang="en-US"/>
              <a:pPr/>
              <a:t>‹Nº›</a:t>
            </a:fld>
            <a:endParaRPr lang="en-US" altLang="en-US"/>
          </a:p>
        </p:txBody>
      </p:sp>
    </p:spTree>
    <p:extLst>
      <p:ext uri="{BB962C8B-B14F-4D97-AF65-F5344CB8AC3E}">
        <p14:creationId xmlns:p14="http://schemas.microsoft.com/office/powerpoint/2010/main" val="561486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655DBEF-9B21-114D-9935-076FCA1FEFE8}"/>
              </a:ext>
            </a:extLst>
          </p:cNvPr>
          <p:cNvSpPr>
            <a:spLocks noGrp="1"/>
          </p:cNvSpPr>
          <p:nvPr>
            <p:ph type="dt" sz="half" idx="10"/>
          </p:nvPr>
        </p:nvSpPr>
        <p:spPr/>
        <p:txBody>
          <a:bodyPr/>
          <a:lstStyle>
            <a:lvl1pPr>
              <a:defRPr/>
            </a:lvl1pPr>
          </a:lstStyle>
          <a:p>
            <a:pPr>
              <a:defRPr/>
            </a:pPr>
            <a:fld id="{0D2E0E42-8DDB-6240-9C56-EF3ED40F2F66}" type="datetimeFigureOut">
              <a:rPr lang="en-US"/>
              <a:pPr>
                <a:defRPr/>
              </a:pPr>
              <a:t>8/9/2019</a:t>
            </a:fld>
            <a:endParaRPr lang="en-US"/>
          </a:p>
        </p:txBody>
      </p:sp>
      <p:sp>
        <p:nvSpPr>
          <p:cNvPr id="3" name="Footer Placeholder 4">
            <a:extLst>
              <a:ext uri="{FF2B5EF4-FFF2-40B4-BE49-F238E27FC236}">
                <a16:creationId xmlns:a16="http://schemas.microsoft.com/office/drawing/2014/main" id="{C224101C-D068-8843-98AC-E267A999AE79}"/>
              </a:ext>
            </a:extLst>
          </p:cNvPr>
          <p:cNvSpPr>
            <a:spLocks noGrp="1"/>
          </p:cNvSpPr>
          <p:nvPr>
            <p:ph type="ftr" sz="quarter" idx="11"/>
          </p:nvPr>
        </p:nvSpPr>
        <p:spPr/>
        <p:txBody>
          <a:bodyPr/>
          <a:lstStyle>
            <a:lvl1pPr>
              <a:defRPr/>
            </a:lvl1pPr>
          </a:lstStyle>
          <a:p>
            <a:pPr>
              <a:defRPr/>
            </a:pPr>
            <a:endParaRPr lang="it-IT"/>
          </a:p>
        </p:txBody>
      </p:sp>
      <p:sp>
        <p:nvSpPr>
          <p:cNvPr id="4" name="Slide Number Placeholder 5">
            <a:extLst>
              <a:ext uri="{FF2B5EF4-FFF2-40B4-BE49-F238E27FC236}">
                <a16:creationId xmlns:a16="http://schemas.microsoft.com/office/drawing/2014/main" id="{C0138860-1526-DA46-A245-119ECF1072F4}"/>
              </a:ext>
            </a:extLst>
          </p:cNvPr>
          <p:cNvSpPr>
            <a:spLocks noGrp="1"/>
          </p:cNvSpPr>
          <p:nvPr>
            <p:ph type="sldNum" sz="quarter" idx="12"/>
          </p:nvPr>
        </p:nvSpPr>
        <p:spPr/>
        <p:txBody>
          <a:bodyPr/>
          <a:lstStyle>
            <a:lvl1pPr>
              <a:defRPr/>
            </a:lvl1pPr>
          </a:lstStyle>
          <a:p>
            <a:fld id="{CFEC682C-8DAA-F24C-A074-0B9195437E8F}" type="slidenum">
              <a:rPr lang="en-US" altLang="en-US"/>
              <a:pPr/>
              <a:t>‹Nº›</a:t>
            </a:fld>
            <a:endParaRPr lang="en-US" altLang="en-US"/>
          </a:p>
        </p:txBody>
      </p:sp>
    </p:spTree>
    <p:extLst>
      <p:ext uri="{BB962C8B-B14F-4D97-AF65-F5344CB8AC3E}">
        <p14:creationId xmlns:p14="http://schemas.microsoft.com/office/powerpoint/2010/main" val="2881088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5" y="1704224"/>
            <a:ext cx="9960337" cy="7252860"/>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6767" y="1704229"/>
            <a:ext cx="16924685" cy="36531826"/>
          </a:xfrm>
        </p:spPr>
        <p:txBody>
          <a:bodyPr/>
          <a:lstStyle>
            <a:lvl1pPr>
              <a:defRPr sz="14700"/>
            </a:lvl1pPr>
            <a:lvl2pPr>
              <a:defRPr sz="12800"/>
            </a:lvl2pPr>
            <a:lvl3pPr>
              <a:defRPr sz="109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765" y="8957089"/>
            <a:ext cx="9960337" cy="29278966"/>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34E1E29B-1441-8D4B-8F63-B01872E15428}"/>
              </a:ext>
            </a:extLst>
          </p:cNvPr>
          <p:cNvSpPr>
            <a:spLocks noGrp="1"/>
          </p:cNvSpPr>
          <p:nvPr>
            <p:ph type="dt" sz="half" idx="10"/>
          </p:nvPr>
        </p:nvSpPr>
        <p:spPr/>
        <p:txBody>
          <a:bodyPr/>
          <a:lstStyle>
            <a:lvl1pPr>
              <a:defRPr/>
            </a:lvl1pPr>
          </a:lstStyle>
          <a:p>
            <a:pPr>
              <a:defRPr/>
            </a:pPr>
            <a:fld id="{17DF9DC9-BFA0-0F40-BE23-3928968778D9}" type="datetimeFigureOut">
              <a:rPr lang="en-US"/>
              <a:pPr>
                <a:defRPr/>
              </a:pPr>
              <a:t>8/9/2019</a:t>
            </a:fld>
            <a:endParaRPr lang="en-US"/>
          </a:p>
        </p:txBody>
      </p:sp>
      <p:sp>
        <p:nvSpPr>
          <p:cNvPr id="6" name="Footer Placeholder 4">
            <a:extLst>
              <a:ext uri="{FF2B5EF4-FFF2-40B4-BE49-F238E27FC236}">
                <a16:creationId xmlns:a16="http://schemas.microsoft.com/office/drawing/2014/main" id="{12508D43-4FEA-5742-A3DF-0DA41F6E0245}"/>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FC012734-AFD8-BD49-BAC9-4CF9C0B63A0B}"/>
              </a:ext>
            </a:extLst>
          </p:cNvPr>
          <p:cNvSpPr>
            <a:spLocks noGrp="1"/>
          </p:cNvSpPr>
          <p:nvPr>
            <p:ph type="sldNum" sz="quarter" idx="12"/>
          </p:nvPr>
        </p:nvSpPr>
        <p:spPr/>
        <p:txBody>
          <a:bodyPr/>
          <a:lstStyle>
            <a:lvl1pPr>
              <a:defRPr/>
            </a:lvl1pPr>
          </a:lstStyle>
          <a:p>
            <a:fld id="{6981B3A7-DBCB-B945-8E99-3BA692F065B0}" type="slidenum">
              <a:rPr lang="en-US" altLang="en-US"/>
              <a:pPr/>
              <a:t>‹Nº›</a:t>
            </a:fld>
            <a:endParaRPr lang="en-US" altLang="en-US"/>
          </a:p>
        </p:txBody>
      </p:sp>
    </p:spTree>
    <p:extLst>
      <p:ext uri="{BB962C8B-B14F-4D97-AF65-F5344CB8AC3E}">
        <p14:creationId xmlns:p14="http://schemas.microsoft.com/office/powerpoint/2010/main" val="152592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2637"/>
            <a:ext cx="18165128" cy="3537258"/>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4154" y="3824597"/>
            <a:ext cx="18165128" cy="25682258"/>
          </a:xfrm>
        </p:spPr>
        <p:txBody>
          <a:bodyPr rtlCol="0">
            <a:normAutofit/>
          </a:bodyPr>
          <a:lstStyle>
            <a:lvl1pPr marL="0" indent="0">
              <a:buNone/>
              <a:defRPr sz="14700"/>
            </a:lvl1pPr>
            <a:lvl2pPr marL="2087618" indent="0">
              <a:buNone/>
              <a:defRPr sz="12800"/>
            </a:lvl2pPr>
            <a:lvl3pPr marL="4175235" indent="0">
              <a:buNone/>
              <a:defRPr sz="10900"/>
            </a:lvl3pPr>
            <a:lvl4pPr marL="6262854" indent="0">
              <a:buNone/>
              <a:defRPr sz="9100"/>
            </a:lvl4pPr>
            <a:lvl5pPr marL="8350471" indent="0">
              <a:buNone/>
              <a:defRPr sz="9100"/>
            </a:lvl5pPr>
            <a:lvl6pPr marL="10438089" indent="0">
              <a:buNone/>
              <a:defRPr sz="9100"/>
            </a:lvl6pPr>
            <a:lvl7pPr marL="12525706" indent="0">
              <a:buNone/>
              <a:defRPr sz="9100"/>
            </a:lvl7pPr>
            <a:lvl8pPr marL="14613324" indent="0">
              <a:buNone/>
              <a:defRPr sz="9100"/>
            </a:lvl8pPr>
            <a:lvl9pPr marL="16700942" indent="0">
              <a:buNone/>
              <a:defRPr sz="9100"/>
            </a:lvl9pPr>
          </a:lstStyle>
          <a:p>
            <a:pPr lvl="0"/>
            <a:endParaRPr lang="en-US" noProof="0"/>
          </a:p>
        </p:txBody>
      </p:sp>
      <p:sp>
        <p:nvSpPr>
          <p:cNvPr id="4" name="Text Placeholder 3"/>
          <p:cNvSpPr>
            <a:spLocks noGrp="1"/>
          </p:cNvSpPr>
          <p:nvPr>
            <p:ph type="body" sz="half" idx="2"/>
          </p:nvPr>
        </p:nvSpPr>
        <p:spPr>
          <a:xfrm>
            <a:off x="5934154" y="33499895"/>
            <a:ext cx="18165128" cy="5023494"/>
          </a:xfrm>
        </p:spPr>
        <p:txBody>
          <a:bodyPr/>
          <a:lstStyle>
            <a:lvl1pPr marL="0" indent="0">
              <a:buNone/>
              <a:defRPr sz="6400"/>
            </a:lvl1pPr>
            <a:lvl2pPr marL="2087618" indent="0">
              <a:buNone/>
              <a:defRPr sz="5500"/>
            </a:lvl2pPr>
            <a:lvl3pPr marL="4175235" indent="0">
              <a:buNone/>
              <a:defRPr sz="4600"/>
            </a:lvl3pPr>
            <a:lvl4pPr marL="6262854" indent="0">
              <a:buNone/>
              <a:defRPr sz="4100"/>
            </a:lvl4pPr>
            <a:lvl5pPr marL="8350471" indent="0">
              <a:buNone/>
              <a:defRPr sz="4100"/>
            </a:lvl5pPr>
            <a:lvl6pPr marL="10438089" indent="0">
              <a:buNone/>
              <a:defRPr sz="4100"/>
            </a:lvl6pPr>
            <a:lvl7pPr marL="12525706" indent="0">
              <a:buNone/>
              <a:defRPr sz="4100"/>
            </a:lvl7pPr>
            <a:lvl8pPr marL="14613324" indent="0">
              <a:buNone/>
              <a:defRPr sz="4100"/>
            </a:lvl8pPr>
            <a:lvl9pPr marL="16700942" indent="0">
              <a:buNone/>
              <a:defRPr sz="4100"/>
            </a:lvl9pPr>
          </a:lstStyle>
          <a:p>
            <a:pPr lvl="0"/>
            <a:r>
              <a:rPr lang="en-US"/>
              <a:t>Click to edit Master text styles</a:t>
            </a:r>
          </a:p>
        </p:txBody>
      </p:sp>
      <p:sp>
        <p:nvSpPr>
          <p:cNvPr id="5" name="Date Placeholder 3">
            <a:extLst>
              <a:ext uri="{FF2B5EF4-FFF2-40B4-BE49-F238E27FC236}">
                <a16:creationId xmlns:a16="http://schemas.microsoft.com/office/drawing/2014/main" id="{B5248483-6921-C748-BE99-BFE6367031DF}"/>
              </a:ext>
            </a:extLst>
          </p:cNvPr>
          <p:cNvSpPr>
            <a:spLocks noGrp="1"/>
          </p:cNvSpPr>
          <p:nvPr>
            <p:ph type="dt" sz="half" idx="10"/>
          </p:nvPr>
        </p:nvSpPr>
        <p:spPr/>
        <p:txBody>
          <a:bodyPr/>
          <a:lstStyle>
            <a:lvl1pPr>
              <a:defRPr/>
            </a:lvl1pPr>
          </a:lstStyle>
          <a:p>
            <a:pPr>
              <a:defRPr/>
            </a:pPr>
            <a:fld id="{2830FEEB-100B-C54D-BA04-8B080773EA07}" type="datetimeFigureOut">
              <a:rPr lang="en-US"/>
              <a:pPr>
                <a:defRPr/>
              </a:pPr>
              <a:t>8/9/2019</a:t>
            </a:fld>
            <a:endParaRPr lang="en-US"/>
          </a:p>
        </p:txBody>
      </p:sp>
      <p:sp>
        <p:nvSpPr>
          <p:cNvPr id="6" name="Footer Placeholder 4">
            <a:extLst>
              <a:ext uri="{FF2B5EF4-FFF2-40B4-BE49-F238E27FC236}">
                <a16:creationId xmlns:a16="http://schemas.microsoft.com/office/drawing/2014/main" id="{9B17C9A2-8AC0-C746-BE63-EFC41FB589FC}"/>
              </a:ext>
            </a:extLst>
          </p:cNvPr>
          <p:cNvSpPr>
            <a:spLocks noGrp="1"/>
          </p:cNvSpPr>
          <p:nvPr>
            <p:ph type="ftr" sz="quarter" idx="11"/>
          </p:nvPr>
        </p:nvSpPr>
        <p:spPr/>
        <p:txBody>
          <a:bodyPr/>
          <a:lstStyle>
            <a:lvl1pPr>
              <a:defRPr/>
            </a:lvl1pPr>
          </a:lstStyle>
          <a:p>
            <a:pPr>
              <a:defRPr/>
            </a:pPr>
            <a:endParaRPr lang="it-IT"/>
          </a:p>
        </p:txBody>
      </p:sp>
      <p:sp>
        <p:nvSpPr>
          <p:cNvPr id="7" name="Slide Number Placeholder 5">
            <a:extLst>
              <a:ext uri="{FF2B5EF4-FFF2-40B4-BE49-F238E27FC236}">
                <a16:creationId xmlns:a16="http://schemas.microsoft.com/office/drawing/2014/main" id="{88998E21-231F-1B43-A227-24B3E1408A55}"/>
              </a:ext>
            </a:extLst>
          </p:cNvPr>
          <p:cNvSpPr>
            <a:spLocks noGrp="1"/>
          </p:cNvSpPr>
          <p:nvPr>
            <p:ph type="sldNum" sz="quarter" idx="12"/>
          </p:nvPr>
        </p:nvSpPr>
        <p:spPr/>
        <p:txBody>
          <a:bodyPr/>
          <a:lstStyle>
            <a:lvl1pPr>
              <a:defRPr/>
            </a:lvl1pPr>
          </a:lstStyle>
          <a:p>
            <a:fld id="{83C68C14-DF4B-B442-AAED-26A405B7FDA2}" type="slidenum">
              <a:rPr lang="en-US" altLang="en-US"/>
              <a:pPr/>
              <a:t>‹Nº›</a:t>
            </a:fld>
            <a:endParaRPr lang="en-US" altLang="en-US"/>
          </a:p>
        </p:txBody>
      </p:sp>
    </p:spTree>
    <p:extLst>
      <p:ext uri="{BB962C8B-B14F-4D97-AF65-F5344CB8AC3E}">
        <p14:creationId xmlns:p14="http://schemas.microsoft.com/office/powerpoint/2010/main" val="630803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5A080F1-A825-924A-8770-3F5633C0F257}"/>
              </a:ext>
            </a:extLst>
          </p:cNvPr>
          <p:cNvSpPr>
            <a:spLocks noGrp="1"/>
          </p:cNvSpPr>
          <p:nvPr>
            <p:ph type="title"/>
          </p:nvPr>
        </p:nvSpPr>
        <p:spPr bwMode="auto">
          <a:xfrm>
            <a:off x="1514475" y="1714500"/>
            <a:ext cx="27246263" cy="713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ctr" anchorCtr="0" compatLnSpc="1">
            <a:prstTxWarp prst="textNoShape">
              <a:avLst/>
            </a:prstTxWarp>
          </a:bodyPr>
          <a:lstStyle/>
          <a:p>
            <a:pPr lvl="0"/>
            <a:r>
              <a:rPr lang="en-US" altLang="nl-NL"/>
              <a:t>Click to edit Master title style</a:t>
            </a:r>
          </a:p>
        </p:txBody>
      </p:sp>
      <p:sp>
        <p:nvSpPr>
          <p:cNvPr id="1027" name="Text Placeholder 2">
            <a:extLst>
              <a:ext uri="{FF2B5EF4-FFF2-40B4-BE49-F238E27FC236}">
                <a16:creationId xmlns:a16="http://schemas.microsoft.com/office/drawing/2014/main" id="{5DFDB9A6-B404-AF4F-812F-FC11C295BEE0}"/>
              </a:ext>
            </a:extLst>
          </p:cNvPr>
          <p:cNvSpPr>
            <a:spLocks noGrp="1"/>
          </p:cNvSpPr>
          <p:nvPr>
            <p:ph type="body" idx="1"/>
          </p:nvPr>
        </p:nvSpPr>
        <p:spPr bwMode="auto">
          <a:xfrm>
            <a:off x="1514475" y="9986963"/>
            <a:ext cx="27246263" cy="2824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17524" tIns="208762" rIns="417524" bIns="208762" numCol="1" anchor="t" anchorCtr="0" compatLnSpc="1">
            <a:prstTxWarp prst="textNoShape">
              <a:avLst/>
            </a:prstTxWarp>
          </a:bodyPr>
          <a:lstStyle/>
          <a:p>
            <a:pPr lvl="0"/>
            <a:r>
              <a:rPr lang="en-US" altLang="nl-NL"/>
              <a:t>Click to edit Master text styles</a:t>
            </a:r>
          </a:p>
          <a:p>
            <a:pPr lvl="1"/>
            <a:r>
              <a:rPr lang="en-US" altLang="nl-NL"/>
              <a:t>Second level</a:t>
            </a:r>
          </a:p>
          <a:p>
            <a:pPr lvl="2"/>
            <a:r>
              <a:rPr lang="en-US" altLang="nl-NL"/>
              <a:t>Third level</a:t>
            </a:r>
          </a:p>
          <a:p>
            <a:pPr lvl="3"/>
            <a:r>
              <a:rPr lang="en-US" altLang="nl-NL"/>
              <a:t>Fourth level</a:t>
            </a:r>
          </a:p>
          <a:p>
            <a:pPr lvl="4"/>
            <a:r>
              <a:rPr lang="en-US" altLang="nl-NL"/>
              <a:t>Fifth level</a:t>
            </a:r>
          </a:p>
        </p:txBody>
      </p:sp>
      <p:sp>
        <p:nvSpPr>
          <p:cNvPr id="4" name="Date Placeholder 3">
            <a:extLst>
              <a:ext uri="{FF2B5EF4-FFF2-40B4-BE49-F238E27FC236}">
                <a16:creationId xmlns:a16="http://schemas.microsoft.com/office/drawing/2014/main" id="{FC79B495-FB04-574F-8865-42235E9AB910}"/>
              </a:ext>
            </a:extLst>
          </p:cNvPr>
          <p:cNvSpPr>
            <a:spLocks noGrp="1"/>
          </p:cNvSpPr>
          <p:nvPr>
            <p:ph type="dt" sz="half" idx="2"/>
          </p:nvPr>
        </p:nvSpPr>
        <p:spPr>
          <a:xfrm>
            <a:off x="1514475"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defTabSz="4172813">
              <a:defRPr sz="5500">
                <a:solidFill>
                  <a:srgbClr val="898989"/>
                </a:solidFill>
                <a:latin typeface="Calibri" pitchFamily="34" charset="0"/>
              </a:defRPr>
            </a:lvl1pPr>
          </a:lstStyle>
          <a:p>
            <a:pPr>
              <a:defRPr/>
            </a:pPr>
            <a:fld id="{9AE235B9-E920-1C43-8DC3-2CFE87C5C0E7}" type="datetimeFigureOut">
              <a:rPr lang="en-US"/>
              <a:pPr>
                <a:defRPr/>
              </a:pPr>
              <a:t>8/9/2019</a:t>
            </a:fld>
            <a:endParaRPr lang="en-US"/>
          </a:p>
        </p:txBody>
      </p:sp>
      <p:sp>
        <p:nvSpPr>
          <p:cNvPr id="5" name="Footer Placeholder 4">
            <a:extLst>
              <a:ext uri="{FF2B5EF4-FFF2-40B4-BE49-F238E27FC236}">
                <a16:creationId xmlns:a16="http://schemas.microsoft.com/office/drawing/2014/main" id="{2075C5AF-16E8-C442-ABD0-D4CDF4941499}"/>
              </a:ext>
            </a:extLst>
          </p:cNvPr>
          <p:cNvSpPr>
            <a:spLocks noGrp="1"/>
          </p:cNvSpPr>
          <p:nvPr>
            <p:ph type="ftr" sz="quarter" idx="3"/>
          </p:nvPr>
        </p:nvSpPr>
        <p:spPr>
          <a:xfrm>
            <a:off x="10344150" y="39673213"/>
            <a:ext cx="9586913" cy="2279650"/>
          </a:xfrm>
          <a:prstGeom prst="rect">
            <a:avLst/>
          </a:prstGeom>
        </p:spPr>
        <p:txBody>
          <a:bodyPr vert="horz" wrap="square" lIns="417524" tIns="208762" rIns="417524" bIns="208762" numCol="1" anchor="ctr" anchorCtr="0" compatLnSpc="1">
            <a:prstTxWarp prst="textNoShape">
              <a:avLst/>
            </a:prstTxWarp>
          </a:bodyPr>
          <a:lstStyle>
            <a:lvl1pPr algn="ctr" defTabSz="4172813">
              <a:defRPr sz="5500">
                <a:solidFill>
                  <a:srgbClr val="898989"/>
                </a:solidFill>
                <a:latin typeface="Calibri" pitchFamily="34" charset="0"/>
                <a:ea typeface="+mn-ea"/>
                <a:cs typeface="Arial" charset="0"/>
              </a:defRPr>
            </a:lvl1pPr>
          </a:lstStyle>
          <a:p>
            <a:pPr>
              <a:defRPr/>
            </a:pPr>
            <a:endParaRPr lang="it-IT"/>
          </a:p>
        </p:txBody>
      </p:sp>
      <p:sp>
        <p:nvSpPr>
          <p:cNvPr id="6" name="Slide Number Placeholder 5">
            <a:extLst>
              <a:ext uri="{FF2B5EF4-FFF2-40B4-BE49-F238E27FC236}">
                <a16:creationId xmlns:a16="http://schemas.microsoft.com/office/drawing/2014/main" id="{E4531783-9C42-A248-B2DC-D29210012E1C}"/>
              </a:ext>
            </a:extLst>
          </p:cNvPr>
          <p:cNvSpPr>
            <a:spLocks noGrp="1"/>
          </p:cNvSpPr>
          <p:nvPr>
            <p:ph type="sldNum" sz="quarter" idx="4"/>
          </p:nvPr>
        </p:nvSpPr>
        <p:spPr>
          <a:xfrm>
            <a:off x="21697950" y="39673213"/>
            <a:ext cx="7062788" cy="2279650"/>
          </a:xfrm>
          <a:prstGeom prst="rect">
            <a:avLst/>
          </a:prstGeom>
        </p:spPr>
        <p:txBody>
          <a:bodyPr vert="horz" wrap="square" lIns="417524" tIns="208762" rIns="417524" bIns="208762" numCol="1" anchor="ctr" anchorCtr="0" compatLnSpc="1">
            <a:prstTxWarp prst="textNoShape">
              <a:avLst/>
            </a:prstTxWarp>
          </a:bodyPr>
          <a:lstStyle>
            <a:lvl1pPr algn="r" defTabSz="4171950">
              <a:defRPr sz="5500">
                <a:solidFill>
                  <a:srgbClr val="898989"/>
                </a:solidFill>
                <a:latin typeface="Calibri" panose="020F0502020204030204" pitchFamily="34" charset="0"/>
              </a:defRPr>
            </a:lvl1pPr>
          </a:lstStyle>
          <a:p>
            <a:fld id="{C7A03B85-5E63-7F41-86BE-B6DD6CB34CEF}" type="slidenum">
              <a:rPr lang="en-US" altLang="en-US"/>
              <a:pPr/>
              <a:t>‹Nº›</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0363" rtl="0" eaLnBrk="0" fontAlgn="base" hangingPunct="0">
        <a:spcBef>
          <a:spcPct val="0"/>
        </a:spcBef>
        <a:spcAft>
          <a:spcPct val="0"/>
        </a:spcAft>
        <a:defRPr sz="20100" kern="1200">
          <a:solidFill>
            <a:schemeClr val="tx1"/>
          </a:solidFill>
          <a:latin typeface="+mj-lt"/>
          <a:ea typeface="ＭＳ Ｐゴシック" charset="0"/>
          <a:cs typeface="+mj-cs"/>
        </a:defRPr>
      </a:lvl1pPr>
      <a:lvl2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2pPr>
      <a:lvl3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3pPr>
      <a:lvl4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4pPr>
      <a:lvl5pPr algn="ctr" defTabSz="4170363" rtl="0" eaLnBrk="0" fontAlgn="base" hangingPunct="0">
        <a:spcBef>
          <a:spcPct val="0"/>
        </a:spcBef>
        <a:spcAft>
          <a:spcPct val="0"/>
        </a:spcAft>
        <a:defRPr sz="20100">
          <a:solidFill>
            <a:schemeClr val="tx1"/>
          </a:solidFill>
          <a:latin typeface="Calibri" pitchFamily="34" charset="0"/>
          <a:ea typeface="ＭＳ Ｐゴシック" charset="0"/>
        </a:defRPr>
      </a:lvl5pPr>
      <a:lvl6pPr marL="434920" algn="ctr" defTabSz="4174027" rtl="0" fontAlgn="base">
        <a:spcBef>
          <a:spcPct val="0"/>
        </a:spcBef>
        <a:spcAft>
          <a:spcPct val="0"/>
        </a:spcAft>
        <a:defRPr sz="20100">
          <a:solidFill>
            <a:schemeClr val="tx1"/>
          </a:solidFill>
          <a:latin typeface="Calibri" pitchFamily="34" charset="0"/>
        </a:defRPr>
      </a:lvl6pPr>
      <a:lvl7pPr marL="869842" algn="ctr" defTabSz="4174027" rtl="0" fontAlgn="base">
        <a:spcBef>
          <a:spcPct val="0"/>
        </a:spcBef>
        <a:spcAft>
          <a:spcPct val="0"/>
        </a:spcAft>
        <a:defRPr sz="20100">
          <a:solidFill>
            <a:schemeClr val="tx1"/>
          </a:solidFill>
          <a:latin typeface="Calibri" pitchFamily="34" charset="0"/>
        </a:defRPr>
      </a:lvl7pPr>
      <a:lvl8pPr marL="1304760" algn="ctr" defTabSz="4174027" rtl="0" fontAlgn="base">
        <a:spcBef>
          <a:spcPct val="0"/>
        </a:spcBef>
        <a:spcAft>
          <a:spcPct val="0"/>
        </a:spcAft>
        <a:defRPr sz="20100">
          <a:solidFill>
            <a:schemeClr val="tx1"/>
          </a:solidFill>
          <a:latin typeface="Calibri" pitchFamily="34" charset="0"/>
        </a:defRPr>
      </a:lvl8pPr>
      <a:lvl9pPr marL="1739681" algn="ctr" defTabSz="4174027" rtl="0" fontAlgn="base">
        <a:spcBef>
          <a:spcPct val="0"/>
        </a:spcBef>
        <a:spcAft>
          <a:spcPct val="0"/>
        </a:spcAft>
        <a:defRPr sz="20100">
          <a:solidFill>
            <a:schemeClr val="tx1"/>
          </a:solidFill>
          <a:latin typeface="Calibri" pitchFamily="34" charset="0"/>
        </a:defRPr>
      </a:lvl9pPr>
    </p:titleStyle>
    <p:bodyStyle>
      <a:lvl1pPr marL="1562100" indent="-1562100" algn="l" defTabSz="4170363" rtl="0" eaLnBrk="0" fontAlgn="base" hangingPunct="0">
        <a:spcBef>
          <a:spcPct val="20000"/>
        </a:spcBef>
        <a:spcAft>
          <a:spcPct val="0"/>
        </a:spcAft>
        <a:buFont typeface="Arial" panose="020B0604020202020204" pitchFamily="34" charset="0"/>
        <a:buChar char="•"/>
        <a:defRPr sz="14700" kern="1200">
          <a:solidFill>
            <a:schemeClr val="tx1"/>
          </a:solidFill>
          <a:latin typeface="+mn-lt"/>
          <a:ea typeface="ＭＳ Ｐゴシック" charset="0"/>
          <a:cs typeface="+mn-cs"/>
        </a:defRPr>
      </a:lvl1pPr>
      <a:lvl2pPr marL="3387725" indent="-1303338" algn="l" defTabSz="4170363" rtl="0" eaLnBrk="0" fontAlgn="base" hangingPunct="0">
        <a:spcBef>
          <a:spcPct val="20000"/>
        </a:spcBef>
        <a:spcAft>
          <a:spcPct val="0"/>
        </a:spcAft>
        <a:buFont typeface="Arial" panose="020B0604020202020204" pitchFamily="34" charset="0"/>
        <a:buChar char="–"/>
        <a:defRPr sz="12800" kern="1200">
          <a:solidFill>
            <a:schemeClr val="tx1"/>
          </a:solidFill>
          <a:latin typeface="+mn-lt"/>
          <a:ea typeface="ＭＳ Ｐゴシック" charset="0"/>
          <a:cs typeface="+mn-cs"/>
        </a:defRPr>
      </a:lvl2pPr>
      <a:lvl3pPr marL="5218113" indent="-1041400" algn="l" defTabSz="4170363" rtl="0" eaLnBrk="0" fontAlgn="base" hangingPunct="0">
        <a:spcBef>
          <a:spcPct val="20000"/>
        </a:spcBef>
        <a:spcAft>
          <a:spcPct val="0"/>
        </a:spcAft>
        <a:buFont typeface="Arial" panose="020B0604020202020204" pitchFamily="34" charset="0"/>
        <a:buChar char="•"/>
        <a:defRPr sz="10900" kern="1200">
          <a:solidFill>
            <a:schemeClr val="tx1"/>
          </a:solidFill>
          <a:latin typeface="+mn-lt"/>
          <a:ea typeface="ＭＳ Ｐゴシック" charset="0"/>
          <a:cs typeface="+mn-cs"/>
        </a:defRPr>
      </a:lvl3pPr>
      <a:lvl4pPr marL="7304088"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4pPr>
      <a:lvl5pPr marL="9390063" indent="-1041400" algn="l" defTabSz="4170363" rtl="0" eaLnBrk="0" fontAlgn="base" hangingPunct="0">
        <a:spcBef>
          <a:spcPct val="20000"/>
        </a:spcBef>
        <a:spcAft>
          <a:spcPct val="0"/>
        </a:spcAft>
        <a:buFont typeface="Arial" panose="020B0604020202020204" pitchFamily="34" charset="0"/>
        <a:buChar char="»"/>
        <a:defRPr sz="9100" kern="1200">
          <a:solidFill>
            <a:schemeClr val="tx1"/>
          </a:solidFill>
          <a:latin typeface="+mn-lt"/>
          <a:ea typeface="ＭＳ Ｐゴシック" charset="0"/>
          <a:cs typeface="+mn-cs"/>
        </a:defRPr>
      </a:lvl5pPr>
      <a:lvl6pPr marL="11481897"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9515"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7134"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4752" indent="-1043809" algn="l" defTabSz="4175235"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235" rtl="0" eaLnBrk="1" latinLnBrk="0" hangingPunct="1">
        <a:defRPr sz="8200" kern="1200">
          <a:solidFill>
            <a:schemeClr val="tx1"/>
          </a:solidFill>
          <a:latin typeface="+mn-lt"/>
          <a:ea typeface="+mn-ea"/>
          <a:cs typeface="+mn-cs"/>
        </a:defRPr>
      </a:lvl1pPr>
      <a:lvl2pPr marL="2087618" algn="l" defTabSz="4175235" rtl="0" eaLnBrk="1" latinLnBrk="0" hangingPunct="1">
        <a:defRPr sz="8200" kern="1200">
          <a:solidFill>
            <a:schemeClr val="tx1"/>
          </a:solidFill>
          <a:latin typeface="+mn-lt"/>
          <a:ea typeface="+mn-ea"/>
          <a:cs typeface="+mn-cs"/>
        </a:defRPr>
      </a:lvl2pPr>
      <a:lvl3pPr marL="4175235" algn="l" defTabSz="4175235" rtl="0" eaLnBrk="1" latinLnBrk="0" hangingPunct="1">
        <a:defRPr sz="8200" kern="1200">
          <a:solidFill>
            <a:schemeClr val="tx1"/>
          </a:solidFill>
          <a:latin typeface="+mn-lt"/>
          <a:ea typeface="+mn-ea"/>
          <a:cs typeface="+mn-cs"/>
        </a:defRPr>
      </a:lvl3pPr>
      <a:lvl4pPr marL="6262854" algn="l" defTabSz="4175235" rtl="0" eaLnBrk="1" latinLnBrk="0" hangingPunct="1">
        <a:defRPr sz="8200" kern="1200">
          <a:solidFill>
            <a:schemeClr val="tx1"/>
          </a:solidFill>
          <a:latin typeface="+mn-lt"/>
          <a:ea typeface="+mn-ea"/>
          <a:cs typeface="+mn-cs"/>
        </a:defRPr>
      </a:lvl4pPr>
      <a:lvl5pPr marL="8350471" algn="l" defTabSz="4175235" rtl="0" eaLnBrk="1" latinLnBrk="0" hangingPunct="1">
        <a:defRPr sz="8200" kern="1200">
          <a:solidFill>
            <a:schemeClr val="tx1"/>
          </a:solidFill>
          <a:latin typeface="+mn-lt"/>
          <a:ea typeface="+mn-ea"/>
          <a:cs typeface="+mn-cs"/>
        </a:defRPr>
      </a:lvl5pPr>
      <a:lvl6pPr marL="10438089" algn="l" defTabSz="4175235" rtl="0" eaLnBrk="1" latinLnBrk="0" hangingPunct="1">
        <a:defRPr sz="8200" kern="1200">
          <a:solidFill>
            <a:schemeClr val="tx1"/>
          </a:solidFill>
          <a:latin typeface="+mn-lt"/>
          <a:ea typeface="+mn-ea"/>
          <a:cs typeface="+mn-cs"/>
        </a:defRPr>
      </a:lvl6pPr>
      <a:lvl7pPr marL="12525706" algn="l" defTabSz="4175235" rtl="0" eaLnBrk="1" latinLnBrk="0" hangingPunct="1">
        <a:defRPr sz="8200" kern="1200">
          <a:solidFill>
            <a:schemeClr val="tx1"/>
          </a:solidFill>
          <a:latin typeface="+mn-lt"/>
          <a:ea typeface="+mn-ea"/>
          <a:cs typeface="+mn-cs"/>
        </a:defRPr>
      </a:lvl7pPr>
      <a:lvl8pPr marL="14613324" algn="l" defTabSz="4175235" rtl="0" eaLnBrk="1" latinLnBrk="0" hangingPunct="1">
        <a:defRPr sz="8200" kern="1200">
          <a:solidFill>
            <a:schemeClr val="tx1"/>
          </a:solidFill>
          <a:latin typeface="+mn-lt"/>
          <a:ea typeface="+mn-ea"/>
          <a:cs typeface="+mn-cs"/>
        </a:defRPr>
      </a:lvl8pPr>
      <a:lvl9pPr marL="16700942" algn="l" defTabSz="417523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png"/><Relationship Id="rId18" Type="http://schemas.openxmlformats.org/officeDocument/2006/relationships/image" Target="../media/image15.png"/><Relationship Id="rId3" Type="http://schemas.openxmlformats.org/officeDocument/2006/relationships/image" Target="../media/image1.tiff"/><Relationship Id="rId7" Type="http://schemas.openxmlformats.org/officeDocument/2006/relationships/image" Target="../media/image4.png"/><Relationship Id="rId12" Type="http://schemas.openxmlformats.org/officeDocument/2006/relationships/image" Target="../media/image9.png"/><Relationship Id="rId17" Type="http://schemas.openxmlformats.org/officeDocument/2006/relationships/image" Target="../media/image14.jpeg"/><Relationship Id="rId2" Type="http://schemas.openxmlformats.org/officeDocument/2006/relationships/notesSlide" Target="../notesSlides/notesSlide1.xml"/><Relationship Id="rId16" Type="http://schemas.openxmlformats.org/officeDocument/2006/relationships/image" Target="../media/image13.png"/><Relationship Id="rId20"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5" Type="http://schemas.openxmlformats.org/officeDocument/2006/relationships/image" Target="../media/image12.svg"/><Relationship Id="rId10" Type="http://schemas.openxmlformats.org/officeDocument/2006/relationships/image" Target="../media/image7.png"/><Relationship Id="rId19" Type="http://schemas.openxmlformats.org/officeDocument/2006/relationships/image" Target="../media/image16.png"/><Relationship Id="rId4" Type="http://schemas.openxmlformats.org/officeDocument/2006/relationships/chart" Target="../charts/chart1.xml"/><Relationship Id="rId9" Type="http://schemas.openxmlformats.org/officeDocument/2006/relationships/image" Target="../media/image6.png"/><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Imagen 8" descr="Imagen que contiene texto, mapa&#10;&#10;Descripción generada automáticamente">
            <a:extLst>
              <a:ext uri="{FF2B5EF4-FFF2-40B4-BE49-F238E27FC236}">
                <a16:creationId xmlns:a16="http://schemas.microsoft.com/office/drawing/2014/main" id="{63DE917F-8A0D-448E-880D-4B29CBE2DE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24716" y="24295668"/>
            <a:ext cx="8023268" cy="4675649"/>
          </a:xfrm>
          <a:prstGeom prst="rect">
            <a:avLst/>
          </a:prstGeom>
        </p:spPr>
      </p:pic>
      <p:grpSp>
        <p:nvGrpSpPr>
          <p:cNvPr id="16" name="Grupo 15">
            <a:extLst>
              <a:ext uri="{FF2B5EF4-FFF2-40B4-BE49-F238E27FC236}">
                <a16:creationId xmlns:a16="http://schemas.microsoft.com/office/drawing/2014/main" id="{929F278B-362B-42B9-827A-07FAE91FC70B}"/>
              </a:ext>
            </a:extLst>
          </p:cNvPr>
          <p:cNvGrpSpPr/>
          <p:nvPr/>
        </p:nvGrpSpPr>
        <p:grpSpPr>
          <a:xfrm>
            <a:off x="15439705" y="20651395"/>
            <a:ext cx="13310260" cy="8512951"/>
            <a:chOff x="16493662" y="21916763"/>
            <a:chExt cx="13310260" cy="8512951"/>
          </a:xfrm>
        </p:grpSpPr>
        <p:sp>
          <p:nvSpPr>
            <p:cNvPr id="10" name="CuadroTexto 9">
              <a:extLst>
                <a:ext uri="{FF2B5EF4-FFF2-40B4-BE49-F238E27FC236}">
                  <a16:creationId xmlns:a16="http://schemas.microsoft.com/office/drawing/2014/main" id="{6BA027F3-484B-4E91-97DB-06F894361FD1}"/>
                </a:ext>
              </a:extLst>
            </p:cNvPr>
            <p:cNvSpPr txBox="1"/>
            <p:nvPr/>
          </p:nvSpPr>
          <p:spPr>
            <a:xfrm>
              <a:off x="16493662" y="21916763"/>
              <a:ext cx="13310260" cy="8512951"/>
            </a:xfrm>
            <a:prstGeom prst="rect">
              <a:avLst/>
            </a:prstGeom>
            <a:ln w="3175">
              <a:solidFill>
                <a:schemeClr val="bg1">
                  <a:lumMod val="75000"/>
                </a:schemeClr>
              </a:solidFill>
              <a:prstDash val="solid"/>
            </a:ln>
          </p:spPr>
          <p:style>
            <a:lnRef idx="1">
              <a:schemeClr val="accent1"/>
            </a:lnRef>
            <a:fillRef idx="0">
              <a:schemeClr val="accent1"/>
            </a:fillRef>
            <a:effectRef idx="0">
              <a:schemeClr val="accent1"/>
            </a:effectRef>
            <a:fontRef idx="minor">
              <a:schemeClr val="tx1"/>
            </a:fontRef>
          </p:style>
          <p:txBody>
            <a:bodyPr wrap="square" rtlCol="0">
              <a:noAutofit/>
            </a:bodyPr>
            <a:lstStyle/>
            <a:p>
              <a:endParaRPr lang="es-ES" dirty="0"/>
            </a:p>
          </p:txBody>
        </p:sp>
        <p:graphicFrame>
          <p:nvGraphicFramePr>
            <p:cNvPr id="50" name="Gráfico 49">
              <a:extLst>
                <a:ext uri="{FF2B5EF4-FFF2-40B4-BE49-F238E27FC236}">
                  <a16:creationId xmlns:a16="http://schemas.microsoft.com/office/drawing/2014/main" id="{1314C8EF-E303-41C9-B8BB-3F1FB90771C4}"/>
                </a:ext>
              </a:extLst>
            </p:cNvPr>
            <p:cNvGraphicFramePr/>
            <p:nvPr>
              <p:extLst>
                <p:ext uri="{D42A27DB-BD31-4B8C-83A1-F6EECF244321}">
                  <p14:modId xmlns:p14="http://schemas.microsoft.com/office/powerpoint/2010/main" val="4121320318"/>
                </p:ext>
              </p:extLst>
            </p:nvPr>
          </p:nvGraphicFramePr>
          <p:xfrm>
            <a:off x="24706002" y="27105897"/>
            <a:ext cx="4967132" cy="2825559"/>
          </p:xfrm>
          <a:graphic>
            <a:graphicData uri="http://schemas.openxmlformats.org/drawingml/2006/chart">
              <c:chart xmlns:c="http://schemas.openxmlformats.org/drawingml/2006/chart" xmlns:r="http://schemas.openxmlformats.org/officeDocument/2006/relationships" r:id="rId4"/>
            </a:graphicData>
          </a:graphic>
        </p:graphicFrame>
        <p:sp>
          <p:nvSpPr>
            <p:cNvPr id="44" name="TextBox 24">
              <a:extLst>
                <a:ext uri="{FF2B5EF4-FFF2-40B4-BE49-F238E27FC236}">
                  <a16:creationId xmlns:a16="http://schemas.microsoft.com/office/drawing/2014/main" id="{F5C04994-A535-48D6-B6AF-817787B7F4EE}"/>
                </a:ext>
              </a:extLst>
            </p:cNvPr>
            <p:cNvSpPr txBox="1">
              <a:spLocks noChangeArrowheads="1"/>
            </p:cNvSpPr>
            <p:nvPr/>
          </p:nvSpPr>
          <p:spPr bwMode="auto">
            <a:xfrm>
              <a:off x="23313080" y="29197310"/>
              <a:ext cx="547564"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a)</a:t>
              </a:r>
              <a:endParaRPr lang="en-US" altLang="nl-NL" sz="3600" dirty="0">
                <a:cs typeface="Calibri" panose="020F0502020204030204" pitchFamily="34" charset="0"/>
              </a:endParaRPr>
            </a:p>
          </p:txBody>
        </p:sp>
        <p:sp>
          <p:nvSpPr>
            <p:cNvPr id="45" name="TextBox 24">
              <a:extLst>
                <a:ext uri="{FF2B5EF4-FFF2-40B4-BE49-F238E27FC236}">
                  <a16:creationId xmlns:a16="http://schemas.microsoft.com/office/drawing/2014/main" id="{7B29B9AD-E5A0-4E72-A9F0-E926FD8CBCA8}"/>
                </a:ext>
              </a:extLst>
            </p:cNvPr>
            <p:cNvSpPr txBox="1">
              <a:spLocks noChangeArrowheads="1"/>
            </p:cNvSpPr>
            <p:nvPr/>
          </p:nvSpPr>
          <p:spPr bwMode="auto">
            <a:xfrm>
              <a:off x="29129110" y="29289228"/>
              <a:ext cx="568403"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b)</a:t>
              </a:r>
              <a:endParaRPr lang="en-US" altLang="nl-NL" sz="3600" dirty="0">
                <a:cs typeface="Calibri" panose="020F0502020204030204" pitchFamily="34" charset="0"/>
              </a:endParaRPr>
            </a:p>
          </p:txBody>
        </p:sp>
      </p:grpSp>
      <p:pic>
        <p:nvPicPr>
          <p:cNvPr id="59" name="Imagen 58">
            <a:extLst>
              <a:ext uri="{FF2B5EF4-FFF2-40B4-BE49-F238E27FC236}">
                <a16:creationId xmlns:a16="http://schemas.microsoft.com/office/drawing/2014/main" id="{3DFCB7FF-0192-4F15-B632-ABEB3DE585A9}"/>
              </a:ext>
            </a:extLst>
          </p:cNvPr>
          <p:cNvPicPr/>
          <p:nvPr/>
        </p:nvPicPr>
        <p:blipFill>
          <a:blip r:embed="rId5"/>
          <a:stretch>
            <a:fillRect/>
          </a:stretch>
        </p:blipFill>
        <p:spPr>
          <a:xfrm>
            <a:off x="8286392" y="33339965"/>
            <a:ext cx="5392131" cy="7006910"/>
          </a:xfrm>
          <a:prstGeom prst="rect">
            <a:avLst/>
          </a:prstGeom>
        </p:spPr>
      </p:pic>
      <p:pic>
        <p:nvPicPr>
          <p:cNvPr id="58" name="Imagen 57">
            <a:extLst>
              <a:ext uri="{FF2B5EF4-FFF2-40B4-BE49-F238E27FC236}">
                <a16:creationId xmlns:a16="http://schemas.microsoft.com/office/drawing/2014/main" id="{CD8CE46F-3BF3-4D92-B7CC-24418B4EEFF5}"/>
              </a:ext>
            </a:extLst>
          </p:cNvPr>
          <p:cNvPicPr/>
          <p:nvPr/>
        </p:nvPicPr>
        <p:blipFill>
          <a:blip r:embed="rId6"/>
          <a:stretch>
            <a:fillRect/>
          </a:stretch>
        </p:blipFill>
        <p:spPr>
          <a:xfrm>
            <a:off x="2473186" y="33339964"/>
            <a:ext cx="5256196" cy="6981368"/>
          </a:xfrm>
          <a:prstGeom prst="rect">
            <a:avLst/>
          </a:prstGeom>
        </p:spPr>
      </p:pic>
      <p:sp>
        <p:nvSpPr>
          <p:cNvPr id="1027" name="TextBox 3">
            <a:extLst>
              <a:ext uri="{FF2B5EF4-FFF2-40B4-BE49-F238E27FC236}">
                <a16:creationId xmlns:a16="http://schemas.microsoft.com/office/drawing/2014/main" id="{EED9D940-F4FF-024E-B7AE-8FAE83C5C54B}"/>
              </a:ext>
            </a:extLst>
          </p:cNvPr>
          <p:cNvSpPr txBox="1">
            <a:spLocks noChangeArrowheads="1"/>
          </p:cNvSpPr>
          <p:nvPr/>
        </p:nvSpPr>
        <p:spPr bwMode="auto">
          <a:xfrm>
            <a:off x="1571627" y="1141557"/>
            <a:ext cx="27134789" cy="3842708"/>
          </a:xfrm>
          <a:prstGeom prst="rect">
            <a:avLst/>
          </a:prstGeom>
          <a:noFill/>
          <a:ln w="9525">
            <a:noFill/>
            <a:miter lim="800000"/>
            <a:headEnd/>
            <a:tailEnd/>
          </a:ln>
        </p:spPr>
        <p:txBody>
          <a:bodyPr wrap="square" lIns="86984" tIns="43492" rIns="86984" bIns="43492">
            <a:spAutoFit/>
          </a:bodyPr>
          <a:lstStyle/>
          <a:p>
            <a:pPr algn="ctr" defTabSz="4174027">
              <a:defRPr/>
            </a:pPr>
            <a:r>
              <a:rPr lang="en-US" sz="7200" dirty="0">
                <a:latin typeface="Calibri" panose="020F0502020204030204" pitchFamily="34" charset="0"/>
                <a:ea typeface="+mn-ea"/>
                <a:cs typeface="Calibri" panose="020F0502020204030204" pitchFamily="34" charset="0"/>
              </a:rPr>
              <a:t>Multi-frequency design of and optimized microwave cavity for plastic recycling applications</a:t>
            </a:r>
          </a:p>
          <a:p>
            <a:pPr algn="ctr" defTabSz="4174027">
              <a:defRPr/>
            </a:pPr>
            <a:endParaRPr lang="en-US" sz="2000" dirty="0">
              <a:latin typeface="Calibri" panose="020F0502020204030204" pitchFamily="34" charset="0"/>
              <a:ea typeface="+mn-ea"/>
              <a:cs typeface="Calibri" panose="020F0502020204030204" pitchFamily="34" charset="0"/>
            </a:endParaRPr>
          </a:p>
          <a:p>
            <a:pPr algn="ctr" defTabSz="4387247" eaLnBrk="1" hangingPunct="1">
              <a:defRPr/>
            </a:pPr>
            <a:r>
              <a:rPr lang="en-US" sz="4000" dirty="0">
                <a:latin typeface="Calibri" panose="020F0502020204030204" pitchFamily="34" charset="0"/>
                <a:cs typeface="Calibri" panose="020F0502020204030204" pitchFamily="34" charset="0"/>
              </a:rPr>
              <a:t>A. Frisa</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L. Royo-Pascual</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J. Consejo</a:t>
            </a:r>
            <a:r>
              <a:rPr lang="en-US" sz="4000" baseline="30000" dirty="0">
                <a:latin typeface="Calibri" panose="020F0502020204030204" pitchFamily="34" charset="0"/>
                <a:cs typeface="Calibri" panose="020F0502020204030204" pitchFamily="34" charset="0"/>
              </a:rPr>
              <a:t>1</a:t>
            </a:r>
            <a:r>
              <a:rPr lang="en-US" sz="4000" dirty="0">
                <a:latin typeface="Calibri" panose="020F0502020204030204" pitchFamily="34" charset="0"/>
                <a:cs typeface="Calibri" panose="020F0502020204030204" pitchFamily="34" charset="0"/>
              </a:rPr>
              <a:t> , T. García-Armingol</a:t>
            </a:r>
            <a:r>
              <a:rPr lang="en-US" sz="4000" baseline="30000" dirty="0">
                <a:latin typeface="Calibri" panose="020F0502020204030204" pitchFamily="34" charset="0"/>
                <a:cs typeface="Calibri" panose="020F0502020204030204" pitchFamily="34" charset="0"/>
              </a:rPr>
              <a:t>1</a:t>
            </a:r>
          </a:p>
          <a:p>
            <a:pPr marL="914276" indent="-914276" algn="ctr" defTabSz="4387247" eaLnBrk="1" hangingPunct="1">
              <a:defRPr/>
            </a:pPr>
            <a:r>
              <a:rPr lang="en-US" sz="4000" dirty="0">
                <a:latin typeface="Calibri" panose="020F0502020204030204" pitchFamily="34" charset="0"/>
                <a:cs typeface="Calibri" panose="020F0502020204030204" pitchFamily="34" charset="0"/>
              </a:rPr>
              <a:t>1. Fundación CIRCE, Parque Empresarial Dinamiza Avda. de Ranillas 3D, 1º Planta, 50018 Zaragoza, Spain</a:t>
            </a:r>
          </a:p>
        </p:txBody>
      </p:sp>
      <p:sp>
        <p:nvSpPr>
          <p:cNvPr id="2051" name="TextBox 6">
            <a:extLst>
              <a:ext uri="{FF2B5EF4-FFF2-40B4-BE49-F238E27FC236}">
                <a16:creationId xmlns:a16="http://schemas.microsoft.com/office/drawing/2014/main" id="{FFAA168A-D7A5-134D-961C-7DB57519DC16}"/>
              </a:ext>
            </a:extLst>
          </p:cNvPr>
          <p:cNvSpPr txBox="1">
            <a:spLocks noChangeArrowheads="1"/>
          </p:cNvSpPr>
          <p:nvPr/>
        </p:nvSpPr>
        <p:spPr bwMode="auto">
          <a:xfrm>
            <a:off x="1431933" y="5090337"/>
            <a:ext cx="13423602" cy="10429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INRODUCTION</a:t>
            </a:r>
            <a:r>
              <a:rPr lang="en-US" altLang="nl-NL" sz="4800" dirty="0">
                <a:cs typeface="Calibri" panose="020F0502020204030204" pitchFamily="34" charset="0"/>
              </a:rPr>
              <a:t>: The purpose of the current work is to design and optimize the physical process of material heating inside a reactor using 9 ports emitting electromagnetic waves. Although several works are available in the literature concerning single-frequency simulation (S-F) for different geometries and applications [1]–[2], few papers are available using a  multi-frequency (M-F) simulation. Therefore, this poster focuses on the 3D simulation of a reactor cavity using two levels of frequency (915 MHz and 2.45 GHz) with a power level of 51 kW for depolymerization purposes. The depolymerization process of PA6, PA66 and PU has been also simulated using COMSOL software.</a:t>
            </a:r>
          </a:p>
        </p:txBody>
      </p:sp>
      <p:sp>
        <p:nvSpPr>
          <p:cNvPr id="2052" name="TextBox 7">
            <a:extLst>
              <a:ext uri="{FF2B5EF4-FFF2-40B4-BE49-F238E27FC236}">
                <a16:creationId xmlns:a16="http://schemas.microsoft.com/office/drawing/2014/main" id="{4A08504F-7725-A243-96B9-497CEA110D4F}"/>
              </a:ext>
            </a:extLst>
          </p:cNvPr>
          <p:cNvSpPr txBox="1">
            <a:spLocks noChangeArrowheads="1"/>
          </p:cNvSpPr>
          <p:nvPr/>
        </p:nvSpPr>
        <p:spPr bwMode="auto">
          <a:xfrm>
            <a:off x="1433231" y="21499024"/>
            <a:ext cx="13380740" cy="6614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no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COMPUTATIONAL METHODS</a:t>
            </a:r>
            <a:r>
              <a:rPr lang="en-US" altLang="nl-NL" sz="4800" dirty="0">
                <a:cs typeface="Calibri" panose="020F0502020204030204" pitchFamily="34" charset="0"/>
              </a:rPr>
              <a:t>: In order to simulate the reactor and the depolymerization, two different COMSOL Multiphysics modules are used in this work: Radio Frequency (RF) and Reaction Engineering (RE). In RF module, Maxwell equations, Poynting theorem and energy conservation law are used to simulate electromagnetic heating process. In the RE module, the reaction rate, mass balance and volumetric production are used to simulate the depolymerization of polymers.</a:t>
            </a: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a:p>
            <a:pPr eaLnBrk="1" hangingPunct="1">
              <a:spcBef>
                <a:spcPct val="0"/>
              </a:spcBef>
              <a:buFontTx/>
              <a:buNone/>
            </a:pPr>
            <a:endParaRPr lang="en-US" altLang="nl-NL" sz="4800" dirty="0">
              <a:cs typeface="Calibri" panose="020F0502020204030204" pitchFamily="34" charset="0"/>
            </a:endParaRPr>
          </a:p>
        </p:txBody>
      </p:sp>
      <p:sp>
        <p:nvSpPr>
          <p:cNvPr id="2058" name="TextBox 15">
            <a:extLst>
              <a:ext uri="{FF2B5EF4-FFF2-40B4-BE49-F238E27FC236}">
                <a16:creationId xmlns:a16="http://schemas.microsoft.com/office/drawing/2014/main" id="{A0A9D8B8-7127-D248-9486-D72164C15279}"/>
              </a:ext>
            </a:extLst>
          </p:cNvPr>
          <p:cNvSpPr txBox="1">
            <a:spLocks noChangeArrowheads="1"/>
          </p:cNvSpPr>
          <p:nvPr/>
        </p:nvSpPr>
        <p:spPr bwMode="auto">
          <a:xfrm>
            <a:off x="15458640" y="5196034"/>
            <a:ext cx="13422740" cy="6735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RESULTS</a:t>
            </a:r>
            <a:r>
              <a:rPr lang="en-US" altLang="nl-NL" sz="4800" dirty="0">
                <a:cs typeface="Calibri" panose="020F0502020204030204" pitchFamily="34" charset="0"/>
              </a:rPr>
              <a:t>: The main expected results consist of:</a:t>
            </a:r>
          </a:p>
          <a:p>
            <a:pPr marL="685800" indent="-685800" algn="just" eaLnBrk="1" hangingPunct="1">
              <a:spcBef>
                <a:spcPct val="0"/>
              </a:spcBef>
            </a:pPr>
            <a:r>
              <a:rPr lang="en-US" altLang="nl-NL" sz="4800" dirty="0">
                <a:cs typeface="Calibri" panose="020F0502020204030204" pitchFamily="34" charset="0"/>
              </a:rPr>
              <a:t>Homogenization of the EM field distribution after the sensitivity study analysis varying the frequency, number of ports and position.</a:t>
            </a:r>
          </a:p>
          <a:p>
            <a:pPr marL="685800" indent="-685800" algn="just" eaLnBrk="1" hangingPunct="1">
              <a:spcBef>
                <a:spcPct val="0"/>
              </a:spcBef>
            </a:pPr>
            <a:r>
              <a:rPr lang="en-US" altLang="nl-NL" sz="4800" dirty="0">
                <a:cs typeface="Calibri" panose="020F0502020204030204" pitchFamily="34" charset="0"/>
              </a:rPr>
              <a:t>Decrease of heating time required to reach objective temperature : (170-200  ̊C).</a:t>
            </a:r>
          </a:p>
          <a:p>
            <a:pPr marL="685800" indent="-685800" algn="just" eaLnBrk="1" hangingPunct="1">
              <a:spcBef>
                <a:spcPct val="0"/>
              </a:spcBef>
            </a:pPr>
            <a:r>
              <a:rPr lang="en-US" altLang="nl-NL" sz="4800" dirty="0">
                <a:cs typeface="Calibri" panose="020F0502020204030204" pitchFamily="34" charset="0"/>
              </a:rPr>
              <a:t>Optimization of temperature distribution inside reactor, specially focused on hotspots distribution.</a:t>
            </a:r>
          </a:p>
          <a:p>
            <a:pPr marL="685800" indent="-685800" algn="just" eaLnBrk="1" hangingPunct="1">
              <a:spcBef>
                <a:spcPct val="0"/>
              </a:spcBef>
            </a:pPr>
            <a:r>
              <a:rPr lang="en-US" altLang="nl-NL" sz="4800" dirty="0">
                <a:cs typeface="Calibri" panose="020F0502020204030204" pitchFamily="34" charset="0"/>
              </a:rPr>
              <a:t>Depolymerization simulation of PA6, PA66 and PU.</a:t>
            </a:r>
          </a:p>
        </p:txBody>
      </p:sp>
      <p:sp>
        <p:nvSpPr>
          <p:cNvPr id="2086" name="TextBox 22">
            <a:extLst>
              <a:ext uri="{FF2B5EF4-FFF2-40B4-BE49-F238E27FC236}">
                <a16:creationId xmlns:a16="http://schemas.microsoft.com/office/drawing/2014/main" id="{067FFD12-C65D-E84D-82ED-9FD7053DBE65}"/>
              </a:ext>
            </a:extLst>
          </p:cNvPr>
          <p:cNvSpPr txBox="1">
            <a:spLocks noChangeArrowheads="1"/>
          </p:cNvSpPr>
          <p:nvPr/>
        </p:nvSpPr>
        <p:spPr bwMode="auto">
          <a:xfrm>
            <a:off x="15331640" y="30142130"/>
            <a:ext cx="13526390" cy="5258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nl-NL" sz="4800" b="1" dirty="0">
                <a:cs typeface="Calibri" panose="020F0502020204030204" pitchFamily="34" charset="0"/>
              </a:rPr>
              <a:t>CONCLUSIONS</a:t>
            </a:r>
            <a:r>
              <a:rPr lang="en-US" altLang="nl-NL" sz="4800" dirty="0">
                <a:cs typeface="Calibri" panose="020F0502020204030204" pitchFamily="34" charset="0"/>
              </a:rPr>
              <a:t>: A complex physical system was reduced to two different mathematical models, taking advantage in design stage and process configuration. The result will allow to develop a new microwave system focused in a novel industrial process. Future direction will address the total coupling between heating and chemical process. </a:t>
            </a:r>
          </a:p>
        </p:txBody>
      </p:sp>
      <p:sp>
        <p:nvSpPr>
          <p:cNvPr id="24" name="TextBox 23">
            <a:extLst>
              <a:ext uri="{FF2B5EF4-FFF2-40B4-BE49-F238E27FC236}">
                <a16:creationId xmlns:a16="http://schemas.microsoft.com/office/drawing/2014/main" id="{58974D01-8153-BC41-856A-A00CCD55800A}"/>
              </a:ext>
            </a:extLst>
          </p:cNvPr>
          <p:cNvSpPr txBox="1"/>
          <p:nvPr/>
        </p:nvSpPr>
        <p:spPr>
          <a:xfrm>
            <a:off x="15248499" y="35440371"/>
            <a:ext cx="13631301" cy="2980933"/>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4800" b="1" dirty="0">
                <a:latin typeface="Calibri" panose="020F0502020204030204" pitchFamily="34" charset="0"/>
                <a:ea typeface="+mn-ea"/>
                <a:cs typeface="Calibri" panose="020F0502020204030204" pitchFamily="34" charset="0"/>
              </a:rPr>
              <a:t>REFERENCES</a:t>
            </a:r>
            <a:r>
              <a:rPr lang="en-US" sz="4800" dirty="0">
                <a:latin typeface="Calibri" panose="020F0502020204030204" pitchFamily="34" charset="0"/>
                <a:ea typeface="+mn-ea"/>
                <a:cs typeface="Calibri" panose="020F0502020204030204" pitchFamily="34" charset="0"/>
              </a:rPr>
              <a:t>:</a:t>
            </a:r>
          </a:p>
          <a:p>
            <a:pPr defTabSz="4175235" fontAlgn="auto">
              <a:spcBef>
                <a:spcPts val="0"/>
              </a:spcBef>
              <a:spcAft>
                <a:spcPts val="0"/>
              </a:spcAft>
              <a:defRPr/>
            </a:pPr>
            <a:r>
              <a:rPr lang="en-US" sz="2800" dirty="0">
                <a:latin typeface="Calibri" panose="020F0502020204030204" pitchFamily="34" charset="0"/>
                <a:ea typeface="+mn-ea"/>
                <a:cs typeface="Calibri" panose="020F0502020204030204" pitchFamily="34" charset="0"/>
              </a:rPr>
              <a:t>[1] E. Ethridge and W. </a:t>
            </a:r>
            <a:r>
              <a:rPr lang="en-US" sz="2800" dirty="0" err="1">
                <a:latin typeface="Calibri" panose="020F0502020204030204" pitchFamily="34" charset="0"/>
                <a:ea typeface="+mn-ea"/>
                <a:cs typeface="Calibri" panose="020F0502020204030204" pitchFamily="34" charset="0"/>
              </a:rPr>
              <a:t>Kaukler</a:t>
            </a:r>
            <a:r>
              <a:rPr lang="en-US" sz="2800" dirty="0">
                <a:latin typeface="Calibri" panose="020F0502020204030204" pitchFamily="34" charset="0"/>
                <a:ea typeface="+mn-ea"/>
                <a:cs typeface="Calibri" panose="020F0502020204030204" pitchFamily="34" charset="0"/>
              </a:rPr>
              <a:t>, “Finite Element Analysis of Three Methods for Microwave Heating of Planetary Surfaces,” 2014.</a:t>
            </a:r>
          </a:p>
          <a:p>
            <a:pPr defTabSz="4175235" fontAlgn="auto">
              <a:spcBef>
                <a:spcPts val="0"/>
              </a:spcBef>
              <a:spcAft>
                <a:spcPts val="0"/>
              </a:spcAft>
              <a:defRPr/>
            </a:pPr>
            <a:r>
              <a:rPr lang="en-US" sz="2800" dirty="0">
                <a:latin typeface="Calibri" panose="020F0502020204030204" pitchFamily="34" charset="0"/>
                <a:ea typeface="+mn-ea"/>
                <a:cs typeface="Calibri" panose="020F0502020204030204" pitchFamily="34" charset="0"/>
              </a:rPr>
              <a:t>[2] D. S. </a:t>
            </a:r>
            <a:r>
              <a:rPr lang="en-US" sz="2800" dirty="0" err="1">
                <a:latin typeface="Calibri" panose="020F0502020204030204" pitchFamily="34" charset="0"/>
                <a:ea typeface="+mn-ea"/>
                <a:cs typeface="Calibri" panose="020F0502020204030204" pitchFamily="34" charset="0"/>
              </a:rPr>
              <a:t>Rajpurohit</a:t>
            </a:r>
            <a:r>
              <a:rPr lang="en-US" sz="2800" dirty="0">
                <a:latin typeface="Calibri" panose="020F0502020204030204" pitchFamily="34" charset="0"/>
                <a:ea typeface="+mn-ea"/>
                <a:cs typeface="Calibri" panose="020F0502020204030204" pitchFamily="34" charset="0"/>
              </a:rPr>
              <a:t> and R. Chhibber, “Design Optimization of Two Input Multimode Applicator for Efficient Microwave Heating,” Int. J. Adv. </a:t>
            </a:r>
            <a:r>
              <a:rPr lang="en-US" sz="2800" dirty="0" err="1">
                <a:latin typeface="Calibri" panose="020F0502020204030204" pitchFamily="34" charset="0"/>
                <a:ea typeface="+mn-ea"/>
                <a:cs typeface="Calibri" panose="020F0502020204030204" pitchFamily="34" charset="0"/>
              </a:rPr>
              <a:t>Microw</a:t>
            </a:r>
            <a:r>
              <a:rPr lang="en-US" sz="2800" dirty="0">
                <a:latin typeface="Calibri" panose="020F0502020204030204" pitchFamily="34" charset="0"/>
                <a:ea typeface="+mn-ea"/>
                <a:cs typeface="Calibri" panose="020F0502020204030204" pitchFamily="34" charset="0"/>
              </a:rPr>
              <a:t>. Technol., vol. 1, no. 3, pp. 68–73, 2016.</a:t>
            </a:r>
          </a:p>
        </p:txBody>
      </p:sp>
      <p:sp>
        <p:nvSpPr>
          <p:cNvPr id="2088" name="TextBox 24">
            <a:extLst>
              <a:ext uri="{FF2B5EF4-FFF2-40B4-BE49-F238E27FC236}">
                <a16:creationId xmlns:a16="http://schemas.microsoft.com/office/drawing/2014/main" id="{F1E4126A-6A40-9640-AEDD-8346A4AF0B0C}"/>
              </a:ext>
            </a:extLst>
          </p:cNvPr>
          <p:cNvSpPr txBox="1">
            <a:spLocks noChangeArrowheads="1"/>
          </p:cNvSpPr>
          <p:nvPr/>
        </p:nvSpPr>
        <p:spPr bwMode="auto">
          <a:xfrm>
            <a:off x="2947765" y="40410506"/>
            <a:ext cx="9981236"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Figure 2</a:t>
            </a:r>
            <a:r>
              <a:rPr lang="en-US" altLang="nl-NL" sz="3600" dirty="0">
                <a:cs typeface="Calibri" panose="020F0502020204030204" pitchFamily="34" charset="0"/>
              </a:rPr>
              <a:t>. Definition of ports: a) 915 MHz b) 2.45 GHz</a:t>
            </a:r>
          </a:p>
        </p:txBody>
      </p:sp>
      <p:sp>
        <p:nvSpPr>
          <p:cNvPr id="2089" name="TextBox 25">
            <a:extLst>
              <a:ext uri="{FF2B5EF4-FFF2-40B4-BE49-F238E27FC236}">
                <a16:creationId xmlns:a16="http://schemas.microsoft.com/office/drawing/2014/main" id="{10595A17-4314-624E-A1B3-3E27CC01E8B0}"/>
              </a:ext>
            </a:extLst>
          </p:cNvPr>
          <p:cNvSpPr txBox="1">
            <a:spLocks noChangeArrowheads="1"/>
          </p:cNvSpPr>
          <p:nvPr/>
        </p:nvSpPr>
        <p:spPr bwMode="auto">
          <a:xfrm>
            <a:off x="16245139" y="18984156"/>
            <a:ext cx="4970248"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3</a:t>
            </a:r>
            <a:r>
              <a:rPr lang="en-US" altLang="nl-NL" sz="3600" dirty="0">
                <a:cs typeface="Calibri" panose="020F0502020204030204" pitchFamily="34" charset="0"/>
              </a:rPr>
              <a:t>. S-F MW reactor </a:t>
            </a:r>
          </a:p>
          <a:p>
            <a:pPr algn="ctr" eaLnBrk="1" hangingPunct="1">
              <a:spcBef>
                <a:spcPct val="0"/>
              </a:spcBef>
              <a:buFontTx/>
              <a:buNone/>
            </a:pPr>
            <a:r>
              <a:rPr lang="en-US" altLang="nl-NL" sz="3600" dirty="0">
                <a:cs typeface="Calibri" panose="020F0502020204030204" pitchFamily="34" charset="0"/>
              </a:rPr>
              <a:t>(2.45 GHZ)</a:t>
            </a:r>
          </a:p>
        </p:txBody>
      </p:sp>
      <p:sp>
        <p:nvSpPr>
          <p:cNvPr id="2090" name="TextBox 26">
            <a:extLst>
              <a:ext uri="{FF2B5EF4-FFF2-40B4-BE49-F238E27FC236}">
                <a16:creationId xmlns:a16="http://schemas.microsoft.com/office/drawing/2014/main" id="{4777EA07-A11C-6249-80C7-698BCEF47F94}"/>
              </a:ext>
            </a:extLst>
          </p:cNvPr>
          <p:cNvSpPr txBox="1">
            <a:spLocks noChangeArrowheads="1"/>
          </p:cNvSpPr>
          <p:nvPr/>
        </p:nvSpPr>
        <p:spPr bwMode="auto">
          <a:xfrm>
            <a:off x="22922348" y="18952229"/>
            <a:ext cx="5152992" cy="1195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4</a:t>
            </a:r>
            <a:r>
              <a:rPr lang="en-US" altLang="nl-NL" sz="3600" dirty="0">
                <a:cs typeface="Calibri" panose="020F0502020204030204" pitchFamily="34" charset="0"/>
              </a:rPr>
              <a:t>. M-F MW reactor </a:t>
            </a:r>
          </a:p>
          <a:p>
            <a:pPr algn="ctr" eaLnBrk="1" hangingPunct="1">
              <a:spcBef>
                <a:spcPct val="0"/>
              </a:spcBef>
              <a:buFontTx/>
              <a:buNone/>
            </a:pPr>
            <a:r>
              <a:rPr lang="en-US" altLang="nl-NL" sz="3600" dirty="0">
                <a:cs typeface="Calibri" panose="020F0502020204030204" pitchFamily="34" charset="0"/>
              </a:rPr>
              <a:t>(915 MHz+2.45 GHz)</a:t>
            </a:r>
          </a:p>
        </p:txBody>
      </p:sp>
      <p:sp>
        <p:nvSpPr>
          <p:cNvPr id="2092" name="TextBox 28">
            <a:extLst>
              <a:ext uri="{FF2B5EF4-FFF2-40B4-BE49-F238E27FC236}">
                <a16:creationId xmlns:a16="http://schemas.microsoft.com/office/drawing/2014/main" id="{B1056133-A630-A340-8799-CF384CEF1B5B}"/>
              </a:ext>
            </a:extLst>
          </p:cNvPr>
          <p:cNvSpPr txBox="1">
            <a:spLocks noChangeArrowheads="1"/>
          </p:cNvSpPr>
          <p:nvPr/>
        </p:nvSpPr>
        <p:spPr bwMode="auto">
          <a:xfrm>
            <a:off x="15425529" y="29301977"/>
            <a:ext cx="13432501"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5</a:t>
            </a:r>
            <a:r>
              <a:rPr lang="en-US" altLang="nl-NL" sz="3600" dirty="0">
                <a:cs typeface="Calibri" panose="020F0502020204030204" pitchFamily="34" charset="0"/>
              </a:rPr>
              <a:t>. Depolymerization of PA6: a)Simulation  b)Experimental results</a:t>
            </a:r>
          </a:p>
        </p:txBody>
      </p:sp>
      <p:sp>
        <p:nvSpPr>
          <p:cNvPr id="2096" name="TextBox 33">
            <a:extLst>
              <a:ext uri="{FF2B5EF4-FFF2-40B4-BE49-F238E27FC236}">
                <a16:creationId xmlns:a16="http://schemas.microsoft.com/office/drawing/2014/main" id="{478932AD-87D4-5E47-9D62-E7F29E38EF7E}"/>
              </a:ext>
            </a:extLst>
          </p:cNvPr>
          <p:cNvSpPr txBox="1">
            <a:spLocks noChangeArrowheads="1"/>
          </p:cNvSpPr>
          <p:nvPr/>
        </p:nvSpPr>
        <p:spPr bwMode="auto">
          <a:xfrm>
            <a:off x="2903698" y="20867264"/>
            <a:ext cx="9507122"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Figure 1</a:t>
            </a:r>
            <a:r>
              <a:rPr lang="en-US" altLang="nl-NL" sz="3600" dirty="0">
                <a:cs typeface="Calibri" panose="020F0502020204030204" pitchFamily="34" charset="0"/>
              </a:rPr>
              <a:t>. Reactor Design optimization procedure</a:t>
            </a:r>
          </a:p>
        </p:txBody>
      </p:sp>
      <p:sp>
        <p:nvSpPr>
          <p:cNvPr id="2097" name="TextBox 1">
            <a:extLst>
              <a:ext uri="{FF2B5EF4-FFF2-40B4-BE49-F238E27FC236}">
                <a16:creationId xmlns:a16="http://schemas.microsoft.com/office/drawing/2014/main" id="{39CBE0C8-6EEF-F74A-9126-F93FE6E11A79}"/>
              </a:ext>
            </a:extLst>
          </p:cNvPr>
          <p:cNvSpPr txBox="1">
            <a:spLocks noChangeArrowheads="1"/>
          </p:cNvSpPr>
          <p:nvPr/>
        </p:nvSpPr>
        <p:spPr bwMode="auto">
          <a:xfrm>
            <a:off x="900000" y="41190978"/>
            <a:ext cx="28467126" cy="707886"/>
          </a:xfrm>
          <a:prstGeom prst="rect">
            <a:avLst/>
          </a:prstGeom>
          <a:solidFill>
            <a:schemeClr val="bg1">
              <a:lumMod val="85000"/>
            </a:schemeClr>
          </a:solidFill>
          <a:ln>
            <a:noFill/>
          </a:ln>
        </p:spPr>
        <p:txBody>
          <a:bodyPr wrap="square">
            <a:spAutoFit/>
          </a:bodyPr>
          <a:lstStyle/>
          <a:p>
            <a:pPr lvl="0" algn="ctr" defTabSz="4384675" eaLnBrk="0" hangingPunct="0"/>
            <a:r>
              <a:rPr lang="en-US" sz="4000" dirty="0">
                <a:solidFill>
                  <a:srgbClr val="0079C1"/>
                </a:solidFill>
                <a:latin typeface="Calibri" panose="020F0502020204030204" pitchFamily="34" charset="0"/>
              </a:rPr>
              <a:t>Excerpt from the Proceedings of the 2019 COMSOL Conference in Cambridge</a:t>
            </a:r>
          </a:p>
        </p:txBody>
      </p:sp>
      <p:sp>
        <p:nvSpPr>
          <p:cNvPr id="3" name="Rectangle 2">
            <a:extLst>
              <a:ext uri="{FF2B5EF4-FFF2-40B4-BE49-F238E27FC236}">
                <a16:creationId xmlns:a16="http://schemas.microsoft.com/office/drawing/2014/main" id="{3D51C328-7747-C64D-8AE3-B06012BEF968}"/>
              </a:ext>
            </a:extLst>
          </p:cNvPr>
          <p:cNvSpPr/>
          <p:nvPr/>
        </p:nvSpPr>
        <p:spPr>
          <a:xfrm>
            <a:off x="900000" y="865315"/>
            <a:ext cx="28467126" cy="4046718"/>
          </a:xfrm>
          <a:prstGeom prst="rect">
            <a:avLst/>
          </a:prstGeom>
          <a:ln w="76200">
            <a:solidFill>
              <a:srgbClr val="E8FACA"/>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a:extLst>
              <a:ext uri="{FF2B5EF4-FFF2-40B4-BE49-F238E27FC236}">
                <a16:creationId xmlns:a16="http://schemas.microsoft.com/office/drawing/2014/main" id="{1790C208-AB3F-2E48-B4FF-98CD9E165942}"/>
              </a:ext>
            </a:extLst>
          </p:cNvPr>
          <p:cNvSpPr/>
          <p:nvPr/>
        </p:nvSpPr>
        <p:spPr>
          <a:xfrm>
            <a:off x="900000" y="865316"/>
            <a:ext cx="28467126" cy="40325662"/>
          </a:xfrm>
          <a:prstGeom prst="rect">
            <a:avLst/>
          </a:prstGeom>
          <a:ln w="76200">
            <a:solidFill>
              <a:srgbClr val="E8FACA"/>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3" name="Imagen 32">
            <a:extLst>
              <a:ext uri="{FF2B5EF4-FFF2-40B4-BE49-F238E27FC236}">
                <a16:creationId xmlns:a16="http://schemas.microsoft.com/office/drawing/2014/main" id="{D4DAEB56-D2B3-462C-AC22-AFAAFCADF6B4}"/>
              </a:ext>
            </a:extLst>
          </p:cNvPr>
          <p:cNvPicPr/>
          <p:nvPr/>
        </p:nvPicPr>
        <p:blipFill>
          <a:blip r:embed="rId7"/>
          <a:stretch>
            <a:fillRect/>
          </a:stretch>
        </p:blipFill>
        <p:spPr>
          <a:xfrm>
            <a:off x="15786243" y="12153528"/>
            <a:ext cx="6080125" cy="6730088"/>
          </a:xfrm>
          <a:prstGeom prst="rect">
            <a:avLst/>
          </a:prstGeom>
        </p:spPr>
      </p:pic>
      <p:pic>
        <p:nvPicPr>
          <p:cNvPr id="34" name="Imagen 33">
            <a:extLst>
              <a:ext uri="{FF2B5EF4-FFF2-40B4-BE49-F238E27FC236}">
                <a16:creationId xmlns:a16="http://schemas.microsoft.com/office/drawing/2014/main" id="{79AEDCE5-C29F-483A-8F06-CD9501361BC4}"/>
              </a:ext>
            </a:extLst>
          </p:cNvPr>
          <p:cNvPicPr/>
          <p:nvPr/>
        </p:nvPicPr>
        <p:blipFill>
          <a:blip r:embed="rId8"/>
          <a:stretch>
            <a:fillRect/>
          </a:stretch>
        </p:blipFill>
        <p:spPr>
          <a:xfrm>
            <a:off x="22558306" y="12153528"/>
            <a:ext cx="5924620" cy="6730088"/>
          </a:xfrm>
          <a:prstGeom prst="rect">
            <a:avLst/>
          </a:prstGeom>
        </p:spPr>
      </p:pic>
      <p:sp>
        <p:nvSpPr>
          <p:cNvPr id="38" name="TextBox 24">
            <a:extLst>
              <a:ext uri="{FF2B5EF4-FFF2-40B4-BE49-F238E27FC236}">
                <a16:creationId xmlns:a16="http://schemas.microsoft.com/office/drawing/2014/main" id="{1D10B9A6-65F5-4DF9-8937-8E510A605FEC}"/>
              </a:ext>
            </a:extLst>
          </p:cNvPr>
          <p:cNvSpPr txBox="1">
            <a:spLocks noChangeArrowheads="1"/>
          </p:cNvSpPr>
          <p:nvPr/>
        </p:nvSpPr>
        <p:spPr bwMode="auto">
          <a:xfrm>
            <a:off x="7165109" y="39759382"/>
            <a:ext cx="547564"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a)</a:t>
            </a:r>
            <a:endParaRPr lang="en-US" altLang="nl-NL" sz="3600" dirty="0">
              <a:cs typeface="Calibri" panose="020F0502020204030204" pitchFamily="34" charset="0"/>
            </a:endParaRPr>
          </a:p>
        </p:txBody>
      </p:sp>
      <p:sp>
        <p:nvSpPr>
          <p:cNvPr id="40" name="TextBox 24">
            <a:extLst>
              <a:ext uri="{FF2B5EF4-FFF2-40B4-BE49-F238E27FC236}">
                <a16:creationId xmlns:a16="http://schemas.microsoft.com/office/drawing/2014/main" id="{28C19387-6AF0-4E15-A301-67826E0E8F3F}"/>
              </a:ext>
            </a:extLst>
          </p:cNvPr>
          <p:cNvSpPr txBox="1">
            <a:spLocks noChangeArrowheads="1"/>
          </p:cNvSpPr>
          <p:nvPr/>
        </p:nvSpPr>
        <p:spPr bwMode="auto">
          <a:xfrm>
            <a:off x="13110120" y="39734569"/>
            <a:ext cx="568403"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nl-NL" sz="3600" b="1" dirty="0">
                <a:cs typeface="Calibri" panose="020F0502020204030204" pitchFamily="34" charset="0"/>
              </a:rPr>
              <a:t>b)</a:t>
            </a:r>
            <a:endParaRPr lang="en-US" altLang="nl-NL" sz="3600" dirty="0">
              <a:cs typeface="Calibri" panose="020F0502020204030204" pitchFamily="34" charset="0"/>
            </a:endParaRPr>
          </a:p>
        </p:txBody>
      </p:sp>
      <p:pic>
        <p:nvPicPr>
          <p:cNvPr id="41" name="Imagen 40">
            <a:extLst>
              <a:ext uri="{FF2B5EF4-FFF2-40B4-BE49-F238E27FC236}">
                <a16:creationId xmlns:a16="http://schemas.microsoft.com/office/drawing/2014/main" id="{9DFEC546-13B1-49B0-AE4D-0A5DFA1535B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67187" y="2100726"/>
            <a:ext cx="4371219" cy="2725851"/>
          </a:xfrm>
          <a:prstGeom prst="rect">
            <a:avLst/>
          </a:prstGeom>
        </p:spPr>
      </p:pic>
      <mc:AlternateContent xmlns:mc="http://schemas.openxmlformats.org/markup-compatibility/2006">
        <mc:Choice xmlns:a14="http://schemas.microsoft.com/office/drawing/2010/main" Requires="a14">
          <p:graphicFrame>
            <p:nvGraphicFramePr>
              <p:cNvPr id="4" name="Tabla 3">
                <a:extLst>
                  <a:ext uri="{FF2B5EF4-FFF2-40B4-BE49-F238E27FC236}">
                    <a16:creationId xmlns:a16="http://schemas.microsoft.com/office/drawing/2014/main" id="{C69804E7-93BF-4ADE-AF60-5CD76A8C41AA}"/>
                  </a:ext>
                </a:extLst>
              </p:cNvPr>
              <p:cNvGraphicFramePr>
                <a:graphicFrameLocks noGrp="1"/>
              </p:cNvGraphicFramePr>
              <p:nvPr>
                <p:extLst>
                  <p:ext uri="{D42A27DB-BD31-4B8C-83A1-F6EECF244321}">
                    <p14:modId xmlns:p14="http://schemas.microsoft.com/office/powerpoint/2010/main" val="1353181221"/>
                  </p:ext>
                </p:extLst>
              </p:nvPr>
            </p:nvGraphicFramePr>
            <p:xfrm>
              <a:off x="1543357" y="29722724"/>
              <a:ext cx="6485566" cy="3401405"/>
            </p:xfrm>
            <a:graphic>
              <a:graphicData uri="http://schemas.openxmlformats.org/drawingml/2006/table">
                <a:tbl>
                  <a:tblPr firstRow="1" firstCol="1" bandRow="1">
                    <a:tableStyleId>{5C22544A-7EE6-4342-B048-85BDC9FD1C3A}</a:tableStyleId>
                  </a:tblPr>
                  <a:tblGrid>
                    <a:gridCol w="1736706">
                      <a:extLst>
                        <a:ext uri="{9D8B030D-6E8A-4147-A177-3AD203B41FA5}">
                          <a16:colId xmlns:a16="http://schemas.microsoft.com/office/drawing/2014/main" val="3961548929"/>
                        </a:ext>
                      </a:extLst>
                    </a:gridCol>
                    <a:gridCol w="4748860">
                      <a:extLst>
                        <a:ext uri="{9D8B030D-6E8A-4147-A177-3AD203B41FA5}">
                          <a16:colId xmlns:a16="http://schemas.microsoft.com/office/drawing/2014/main" val="3367220190"/>
                        </a:ext>
                      </a:extLst>
                    </a:gridCol>
                  </a:tblGrid>
                  <a:tr h="977887">
                    <a:tc>
                      <a:txBody>
                        <a:bodyPr/>
                        <a:lstStyle/>
                        <a:p>
                          <a:pPr>
                            <a:lnSpc>
                              <a:spcPct val="107000"/>
                            </a:lnSpc>
                            <a:spcAft>
                              <a:spcPts val="0"/>
                            </a:spcAft>
                          </a:pPr>
                          <a:r>
                            <a:rPr lang="en-GB" sz="1600" dirty="0">
                              <a:solidFill>
                                <a:schemeClr val="tx1"/>
                              </a:solidFill>
                              <a:effectLst/>
                            </a:rPr>
                            <a:t>Electromagnetic Waves,</a:t>
                          </a:r>
                          <a:endParaRPr lang="es-ES" sz="1600" dirty="0">
                            <a:solidFill>
                              <a:schemeClr val="tx1"/>
                            </a:solidFill>
                            <a:effectLst/>
                          </a:endParaRPr>
                        </a:p>
                        <a:p>
                          <a:pPr>
                            <a:lnSpc>
                              <a:spcPct val="107000"/>
                            </a:lnSpc>
                            <a:spcAft>
                              <a:spcPts val="0"/>
                            </a:spcAft>
                          </a:pPr>
                          <a:r>
                            <a:rPr lang="en-GB" sz="1600" dirty="0">
                              <a:solidFill>
                                <a:schemeClr val="tx1"/>
                              </a:solidFill>
                              <a:effectLst/>
                            </a:rPr>
                            <a:t>Frequency Domain</a:t>
                          </a:r>
                          <a:endParaRPr lang="es-E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m:rPr>
                                    <m:sty m:val="p"/>
                                  </m:rPr>
                                  <a:rPr lang="es-ES" sz="2000" smtClean="0">
                                    <a:solidFill>
                                      <a:schemeClr val="tx1"/>
                                    </a:solidFill>
                                    <a:effectLst/>
                                    <a:latin typeface="Cambria Math" panose="02040503050406030204" pitchFamily="18" charset="0"/>
                                  </a:rPr>
                                  <m:t>∇</m:t>
                                </m:r>
                                <m:r>
                                  <a:rPr lang="es-ES" sz="2000" smtClean="0">
                                    <a:solidFill>
                                      <a:schemeClr val="tx1"/>
                                    </a:solidFill>
                                    <a:effectLst/>
                                    <a:latin typeface="Cambria Math" panose="02040503050406030204" pitchFamily="18" charset="0"/>
                                  </a:rPr>
                                  <m:t> </m:t>
                                </m:r>
                                <m:r>
                                  <m:rPr>
                                    <m:sty m:val="p"/>
                                  </m:rPr>
                                  <a:rPr lang="es-ES" sz="2000" smtClean="0">
                                    <a:solidFill>
                                      <a:schemeClr val="tx1"/>
                                    </a:solidFill>
                                    <a:effectLst/>
                                    <a:latin typeface="Cambria Math" panose="02040503050406030204" pitchFamily="18" charset="0"/>
                                  </a:rPr>
                                  <m:t>x</m:t>
                                </m:r>
                                <m:r>
                                  <a:rPr lang="es-ES" sz="2000" smtClean="0">
                                    <a:solidFill>
                                      <a:schemeClr val="tx1"/>
                                    </a:solidFill>
                                    <a:effectLst/>
                                    <a:latin typeface="Cambria Math" panose="02040503050406030204" pitchFamily="18" charset="0"/>
                                  </a:rPr>
                                  <m:t> </m:t>
                                </m:r>
                                <m:sSubSup>
                                  <m:sSubSupPr>
                                    <m:ctrlPr>
                                      <a:rPr lang="es-ES" sz="2000" i="1">
                                        <a:solidFill>
                                          <a:schemeClr val="tx1"/>
                                        </a:solidFill>
                                        <a:effectLst/>
                                        <a:latin typeface="Cambria Math" panose="02040503050406030204" pitchFamily="18" charset="0"/>
                                      </a:rPr>
                                    </m:ctrlPr>
                                  </m:sSubSupPr>
                                  <m:e>
                                    <m:r>
                                      <a:rPr lang="es-ES" sz="2000">
                                        <a:solidFill>
                                          <a:schemeClr val="tx1"/>
                                        </a:solidFill>
                                        <a:effectLst/>
                                        <a:latin typeface="Cambria Math" panose="02040503050406030204" pitchFamily="18" charset="0"/>
                                      </a:rPr>
                                      <m:t>𝜇</m:t>
                                    </m:r>
                                  </m:e>
                                  <m:sub>
                                    <m:r>
                                      <a:rPr lang="es-ES" sz="2000">
                                        <a:solidFill>
                                          <a:schemeClr val="tx1"/>
                                        </a:solidFill>
                                        <a:effectLst/>
                                        <a:latin typeface="Cambria Math" panose="02040503050406030204" pitchFamily="18" charset="0"/>
                                      </a:rPr>
                                      <m:t>𝑟</m:t>
                                    </m:r>
                                  </m:sub>
                                  <m:sup>
                                    <m:r>
                                      <a:rPr lang="es-ES" sz="2000">
                                        <a:solidFill>
                                          <a:schemeClr val="tx1"/>
                                        </a:solidFill>
                                        <a:effectLst/>
                                        <a:latin typeface="Cambria Math" panose="02040503050406030204" pitchFamily="18" charset="0"/>
                                      </a:rPr>
                                      <m:t>−1</m:t>
                                    </m:r>
                                  </m:sup>
                                </m:sSubSup>
                                <m:d>
                                  <m:dPr>
                                    <m:ctrlPr>
                                      <a:rPr lang="es-ES" sz="2000" i="1">
                                        <a:solidFill>
                                          <a:schemeClr val="tx1"/>
                                        </a:solidFill>
                                        <a:effectLst/>
                                        <a:latin typeface="Cambria Math" panose="02040503050406030204" pitchFamily="18" charset="0"/>
                                      </a:rPr>
                                    </m:ctrlPr>
                                  </m:dPr>
                                  <m:e>
                                    <m:r>
                                      <m:rPr>
                                        <m:sty m:val="p"/>
                                      </m:rPr>
                                      <a:rPr lang="es-ES" sz="2000">
                                        <a:solidFill>
                                          <a:schemeClr val="tx1"/>
                                        </a:solidFill>
                                        <a:effectLst/>
                                        <a:latin typeface="Cambria Math" panose="02040503050406030204" pitchFamily="18" charset="0"/>
                                      </a:rPr>
                                      <m:t>∇</m:t>
                                    </m:r>
                                    <m:r>
                                      <a:rPr lang="es-ES" sz="2000">
                                        <a:solidFill>
                                          <a:schemeClr val="tx1"/>
                                        </a:solidFill>
                                        <a:effectLst/>
                                        <a:latin typeface="Cambria Math" panose="02040503050406030204" pitchFamily="18" charset="0"/>
                                      </a:rPr>
                                      <m:t> </m:t>
                                    </m:r>
                                    <m:r>
                                      <m:rPr>
                                        <m:sty m:val="p"/>
                                      </m:rPr>
                                      <a:rPr lang="es-ES" sz="2000">
                                        <a:solidFill>
                                          <a:schemeClr val="tx1"/>
                                        </a:solidFill>
                                        <a:effectLst/>
                                        <a:latin typeface="Cambria Math" panose="02040503050406030204" pitchFamily="18" charset="0"/>
                                      </a:rPr>
                                      <m:t>x</m:t>
                                    </m:r>
                                    <m:r>
                                      <a:rPr lang="es-ES" sz="2000">
                                        <a:solidFill>
                                          <a:schemeClr val="tx1"/>
                                        </a:solidFill>
                                        <a:effectLst/>
                                        <a:latin typeface="Cambria Math" panose="02040503050406030204" pitchFamily="18" charset="0"/>
                                      </a:rPr>
                                      <m:t> </m:t>
                                    </m:r>
                                    <m:r>
                                      <a:rPr lang="es-ES" sz="2000">
                                        <a:solidFill>
                                          <a:schemeClr val="tx1"/>
                                        </a:solidFill>
                                        <a:effectLst/>
                                        <a:latin typeface="Cambria Math" panose="02040503050406030204" pitchFamily="18" charset="0"/>
                                      </a:rPr>
                                      <m:t>𝐸</m:t>
                                    </m:r>
                                  </m:e>
                                </m:d>
                                <m:r>
                                  <a:rPr lang="es-ES" sz="2000">
                                    <a:solidFill>
                                      <a:schemeClr val="tx1"/>
                                    </a:solidFill>
                                    <a:effectLst/>
                                    <a:latin typeface="Cambria Math" panose="02040503050406030204" pitchFamily="18" charset="0"/>
                                  </a:rPr>
                                  <m:t>−</m:t>
                                </m:r>
                                <m:sSubSup>
                                  <m:sSubSupPr>
                                    <m:ctrlPr>
                                      <a:rPr lang="es-ES" sz="2000" i="1">
                                        <a:solidFill>
                                          <a:schemeClr val="tx1"/>
                                        </a:solidFill>
                                        <a:effectLst/>
                                        <a:latin typeface="Cambria Math" panose="02040503050406030204" pitchFamily="18" charset="0"/>
                                      </a:rPr>
                                    </m:ctrlPr>
                                  </m:sSubSupPr>
                                  <m:e>
                                    <m:r>
                                      <a:rPr lang="es-ES" sz="2000">
                                        <a:solidFill>
                                          <a:schemeClr val="tx1"/>
                                        </a:solidFill>
                                        <a:effectLst/>
                                        <a:latin typeface="Cambria Math" panose="02040503050406030204" pitchFamily="18" charset="0"/>
                                      </a:rPr>
                                      <m:t>𝑘</m:t>
                                    </m:r>
                                  </m:e>
                                  <m:sub>
                                    <m:r>
                                      <a:rPr lang="es-ES" sz="2000">
                                        <a:solidFill>
                                          <a:schemeClr val="tx1"/>
                                        </a:solidFill>
                                        <a:effectLst/>
                                        <a:latin typeface="Cambria Math" panose="02040503050406030204" pitchFamily="18" charset="0"/>
                                      </a:rPr>
                                      <m:t>0</m:t>
                                    </m:r>
                                  </m:sub>
                                  <m:sup>
                                    <m:r>
                                      <a:rPr lang="es-ES" sz="2000">
                                        <a:solidFill>
                                          <a:schemeClr val="tx1"/>
                                        </a:solidFill>
                                        <a:effectLst/>
                                        <a:latin typeface="Cambria Math" panose="02040503050406030204" pitchFamily="18" charset="0"/>
                                      </a:rPr>
                                      <m:t>2</m:t>
                                    </m:r>
                                  </m:sup>
                                </m:sSubSup>
                                <m:d>
                                  <m:dPr>
                                    <m:ctrlPr>
                                      <a:rPr lang="es-ES" sz="2000" i="1">
                                        <a:solidFill>
                                          <a:schemeClr val="tx1"/>
                                        </a:solidFill>
                                        <a:effectLst/>
                                        <a:latin typeface="Cambria Math" panose="02040503050406030204" pitchFamily="18" charset="0"/>
                                      </a:rPr>
                                    </m:ctrlPr>
                                  </m:dPr>
                                  <m:e>
                                    <m:sSub>
                                      <m:sSubPr>
                                        <m:ctrlPr>
                                          <a:rPr lang="es-ES" sz="2000" i="1">
                                            <a:solidFill>
                                              <a:schemeClr val="tx1"/>
                                            </a:solidFill>
                                            <a:effectLst/>
                                            <a:latin typeface="Cambria Math" panose="02040503050406030204" pitchFamily="18" charset="0"/>
                                          </a:rPr>
                                        </m:ctrlPr>
                                      </m:sSubPr>
                                      <m:e>
                                        <m:r>
                                          <a:rPr lang="es-ES" sz="2000">
                                            <a:solidFill>
                                              <a:schemeClr val="tx1"/>
                                            </a:solidFill>
                                            <a:effectLst/>
                                            <a:latin typeface="Cambria Math" panose="02040503050406030204" pitchFamily="18" charset="0"/>
                                          </a:rPr>
                                          <m:t>𝜀</m:t>
                                        </m:r>
                                      </m:e>
                                      <m:sub>
                                        <m:r>
                                          <a:rPr lang="es-ES" sz="2000">
                                            <a:solidFill>
                                              <a:schemeClr val="tx1"/>
                                            </a:solidFill>
                                            <a:effectLst/>
                                            <a:latin typeface="Cambria Math" panose="02040503050406030204" pitchFamily="18" charset="0"/>
                                          </a:rPr>
                                          <m:t>𝑟</m:t>
                                        </m:r>
                                      </m:sub>
                                    </m:sSub>
                                    <m:r>
                                      <a:rPr lang="es-ES" sz="2000">
                                        <a:solidFill>
                                          <a:schemeClr val="tx1"/>
                                        </a:solidFill>
                                        <a:effectLst/>
                                        <a:latin typeface="Cambria Math" panose="02040503050406030204" pitchFamily="18" charset="0"/>
                                      </a:rPr>
                                      <m:t>−</m:t>
                                    </m:r>
                                    <m:f>
                                      <m:fPr>
                                        <m:ctrlPr>
                                          <a:rPr lang="es-ES" sz="2000" i="1">
                                            <a:solidFill>
                                              <a:schemeClr val="tx1"/>
                                            </a:solidFill>
                                            <a:effectLst/>
                                            <a:latin typeface="Cambria Math" panose="02040503050406030204" pitchFamily="18" charset="0"/>
                                          </a:rPr>
                                        </m:ctrlPr>
                                      </m:fPr>
                                      <m:num>
                                        <m:r>
                                          <a:rPr lang="es-ES" sz="2000">
                                            <a:solidFill>
                                              <a:schemeClr val="tx1"/>
                                            </a:solidFill>
                                            <a:effectLst/>
                                            <a:latin typeface="Cambria Math" panose="02040503050406030204" pitchFamily="18" charset="0"/>
                                          </a:rPr>
                                          <m:t>𝑗</m:t>
                                        </m:r>
                                        <m:r>
                                          <a:rPr lang="es-ES" sz="2000">
                                            <a:solidFill>
                                              <a:schemeClr val="tx1"/>
                                            </a:solidFill>
                                            <a:effectLst/>
                                            <a:latin typeface="Cambria Math" panose="02040503050406030204" pitchFamily="18" charset="0"/>
                                          </a:rPr>
                                          <m:t>𝜎</m:t>
                                        </m:r>
                                      </m:num>
                                      <m:den>
                                        <m:r>
                                          <a:rPr lang="es-ES" sz="2000">
                                            <a:solidFill>
                                              <a:schemeClr val="tx1"/>
                                            </a:solidFill>
                                            <a:effectLst/>
                                            <a:latin typeface="Cambria Math" panose="02040503050406030204" pitchFamily="18" charset="0"/>
                                          </a:rPr>
                                          <m:t>𝜔</m:t>
                                        </m:r>
                                        <m:sSub>
                                          <m:sSubPr>
                                            <m:ctrlPr>
                                              <a:rPr lang="es-ES" sz="2000" i="1">
                                                <a:solidFill>
                                                  <a:schemeClr val="tx1"/>
                                                </a:solidFill>
                                                <a:effectLst/>
                                                <a:latin typeface="Cambria Math" panose="02040503050406030204" pitchFamily="18" charset="0"/>
                                              </a:rPr>
                                            </m:ctrlPr>
                                          </m:sSubPr>
                                          <m:e>
                                            <m:r>
                                              <a:rPr lang="es-ES" sz="2000">
                                                <a:solidFill>
                                                  <a:schemeClr val="tx1"/>
                                                </a:solidFill>
                                                <a:effectLst/>
                                                <a:latin typeface="Cambria Math" panose="02040503050406030204" pitchFamily="18" charset="0"/>
                                              </a:rPr>
                                              <m:t>𝜀</m:t>
                                            </m:r>
                                          </m:e>
                                          <m:sub>
                                            <m:r>
                                              <a:rPr lang="es-ES" sz="2000">
                                                <a:solidFill>
                                                  <a:schemeClr val="tx1"/>
                                                </a:solidFill>
                                                <a:effectLst/>
                                                <a:latin typeface="Cambria Math" panose="02040503050406030204" pitchFamily="18" charset="0"/>
                                              </a:rPr>
                                              <m:t>0</m:t>
                                            </m:r>
                                          </m:sub>
                                        </m:sSub>
                                      </m:den>
                                    </m:f>
                                  </m:e>
                                </m:d>
                                <m:r>
                                  <a:rPr lang="es-ES" sz="2000">
                                    <a:solidFill>
                                      <a:schemeClr val="tx1"/>
                                    </a:solidFill>
                                    <a:effectLst/>
                                    <a:latin typeface="Cambria Math" panose="02040503050406030204" pitchFamily="18" charset="0"/>
                                  </a:rPr>
                                  <m:t>𝐸</m:t>
                                </m:r>
                                <m:r>
                                  <a:rPr lang="es-ES" sz="2000">
                                    <a:solidFill>
                                      <a:schemeClr val="tx1"/>
                                    </a:solidFill>
                                    <a:effectLst/>
                                    <a:latin typeface="Cambria Math" panose="02040503050406030204" pitchFamily="18" charset="0"/>
                                  </a:rPr>
                                  <m:t>=0</m:t>
                                </m:r>
                              </m:oMath>
                            </m:oMathPara>
                          </a14:m>
                          <a:endParaRPr lang="es-E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47867648"/>
                      </a:ext>
                    </a:extLst>
                  </a:tr>
                  <a:tr h="1126022">
                    <a:tc>
                      <a:txBody>
                        <a:bodyPr/>
                        <a:lstStyle/>
                        <a:p>
                          <a:pPr>
                            <a:lnSpc>
                              <a:spcPct val="107000"/>
                            </a:lnSpc>
                            <a:spcAft>
                              <a:spcPts val="0"/>
                            </a:spcAft>
                          </a:pPr>
                          <a:r>
                            <a:rPr lang="en-GB" sz="1600">
                              <a:solidFill>
                                <a:schemeClr val="tx1"/>
                              </a:solidFill>
                              <a:effectLst/>
                            </a:rPr>
                            <a:t>Heat Transfer in Fluids,</a:t>
                          </a:r>
                          <a:endParaRPr lang="es-ES" sz="1600">
                            <a:solidFill>
                              <a:schemeClr val="tx1"/>
                            </a:solidFill>
                            <a:effectLst/>
                          </a:endParaRPr>
                        </a:p>
                        <a:p>
                          <a:pPr>
                            <a:lnSpc>
                              <a:spcPct val="107000"/>
                            </a:lnSpc>
                            <a:spcAft>
                              <a:spcPts val="0"/>
                            </a:spcAft>
                          </a:pPr>
                          <a:r>
                            <a:rPr lang="en-GB" sz="1600">
                              <a:solidFill>
                                <a:schemeClr val="tx1"/>
                              </a:solidFill>
                              <a:effectLst/>
                            </a:rPr>
                            <a:t>Time Dependent</a:t>
                          </a:r>
                          <a:endParaRPr lang="es-E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GB" sz="2000" smtClean="0">
                                    <a:solidFill>
                                      <a:schemeClr val="tx1"/>
                                    </a:solidFill>
                                    <a:effectLst/>
                                    <a:latin typeface="Cambria Math" panose="02040503050406030204" pitchFamily="18" charset="0"/>
                                  </a:rPr>
                                  <m:t>𝜌</m:t>
                                </m:r>
                                <m:sSub>
                                  <m:sSubPr>
                                    <m:ctrlPr>
                                      <a:rPr lang="es-ES" sz="2000" i="1">
                                        <a:solidFill>
                                          <a:schemeClr val="tx1"/>
                                        </a:solidFill>
                                        <a:effectLst/>
                                        <a:latin typeface="Cambria Math" panose="02040503050406030204" pitchFamily="18" charset="0"/>
                                      </a:rPr>
                                    </m:ctrlPr>
                                  </m:sSubPr>
                                  <m:e>
                                    <m:r>
                                      <a:rPr lang="en-GB" sz="2000">
                                        <a:solidFill>
                                          <a:schemeClr val="tx1"/>
                                        </a:solidFill>
                                        <a:effectLst/>
                                        <a:latin typeface="Cambria Math" panose="02040503050406030204" pitchFamily="18" charset="0"/>
                                      </a:rPr>
                                      <m:t>𝑐</m:t>
                                    </m:r>
                                  </m:e>
                                  <m:sub>
                                    <m:r>
                                      <a:rPr lang="en-GB" sz="2000">
                                        <a:solidFill>
                                          <a:schemeClr val="tx1"/>
                                        </a:solidFill>
                                        <a:effectLst/>
                                        <a:latin typeface="Cambria Math" panose="02040503050406030204" pitchFamily="18" charset="0"/>
                                      </a:rPr>
                                      <m:t>𝑝</m:t>
                                    </m:r>
                                  </m:sub>
                                </m:sSub>
                                <m:f>
                                  <m:fPr>
                                    <m:ctrlPr>
                                      <a:rPr lang="es-ES" sz="2000" i="1">
                                        <a:solidFill>
                                          <a:schemeClr val="tx1"/>
                                        </a:solidFill>
                                        <a:effectLst/>
                                        <a:latin typeface="Cambria Math" panose="02040503050406030204" pitchFamily="18" charset="0"/>
                                      </a:rPr>
                                    </m:ctrlPr>
                                  </m:fPr>
                                  <m:num>
                                    <m:r>
                                      <a:rPr lang="en-GB" sz="2000">
                                        <a:solidFill>
                                          <a:schemeClr val="tx1"/>
                                        </a:solidFill>
                                        <a:effectLst/>
                                        <a:latin typeface="Cambria Math" panose="02040503050406030204" pitchFamily="18" charset="0"/>
                                      </a:rPr>
                                      <m:t>𝜕</m:t>
                                    </m:r>
                                    <m:r>
                                      <a:rPr lang="en-GB" sz="2000">
                                        <a:solidFill>
                                          <a:schemeClr val="tx1"/>
                                        </a:solidFill>
                                        <a:effectLst/>
                                        <a:latin typeface="Cambria Math" panose="02040503050406030204" pitchFamily="18" charset="0"/>
                                      </a:rPr>
                                      <m:t>𝑇</m:t>
                                    </m:r>
                                  </m:num>
                                  <m:den>
                                    <m:r>
                                      <a:rPr lang="en-GB" sz="2000">
                                        <a:solidFill>
                                          <a:schemeClr val="tx1"/>
                                        </a:solidFill>
                                        <a:effectLst/>
                                        <a:latin typeface="Cambria Math" panose="02040503050406030204" pitchFamily="18" charset="0"/>
                                      </a:rPr>
                                      <m:t>𝜕</m:t>
                                    </m:r>
                                    <m:r>
                                      <a:rPr lang="en-GB" sz="2000">
                                        <a:solidFill>
                                          <a:schemeClr val="tx1"/>
                                        </a:solidFill>
                                        <a:effectLst/>
                                        <a:latin typeface="Cambria Math" panose="02040503050406030204" pitchFamily="18" charset="0"/>
                                      </a:rPr>
                                      <m:t>𝑡</m:t>
                                    </m:r>
                                  </m:den>
                                </m:f>
                                <m:r>
                                  <a:rPr lang="en-GB" sz="2000">
                                    <a:solidFill>
                                      <a:schemeClr val="tx1"/>
                                    </a:solidFill>
                                    <a:effectLst/>
                                    <a:latin typeface="Cambria Math" panose="02040503050406030204" pitchFamily="18" charset="0"/>
                                  </a:rPr>
                                  <m:t>+</m:t>
                                </m:r>
                                <m:r>
                                  <a:rPr lang="en-GB" sz="2000">
                                    <a:solidFill>
                                      <a:schemeClr val="tx1"/>
                                    </a:solidFill>
                                    <a:effectLst/>
                                    <a:latin typeface="Cambria Math" panose="02040503050406030204" pitchFamily="18" charset="0"/>
                                  </a:rPr>
                                  <m:t>𝜌</m:t>
                                </m:r>
                                <m:sSub>
                                  <m:sSubPr>
                                    <m:ctrlPr>
                                      <a:rPr lang="es-ES" sz="2000" i="1">
                                        <a:solidFill>
                                          <a:schemeClr val="tx1"/>
                                        </a:solidFill>
                                        <a:effectLst/>
                                        <a:latin typeface="Cambria Math" panose="02040503050406030204" pitchFamily="18" charset="0"/>
                                      </a:rPr>
                                    </m:ctrlPr>
                                  </m:sSubPr>
                                  <m:e>
                                    <m:r>
                                      <a:rPr lang="en-GB" sz="2000">
                                        <a:solidFill>
                                          <a:schemeClr val="tx1"/>
                                        </a:solidFill>
                                        <a:effectLst/>
                                        <a:latin typeface="Cambria Math" panose="02040503050406030204" pitchFamily="18" charset="0"/>
                                      </a:rPr>
                                      <m:t>𝑐</m:t>
                                    </m:r>
                                  </m:e>
                                  <m:sub>
                                    <m:r>
                                      <a:rPr lang="en-GB" sz="2000">
                                        <a:solidFill>
                                          <a:schemeClr val="tx1"/>
                                        </a:solidFill>
                                        <a:effectLst/>
                                        <a:latin typeface="Cambria Math" panose="02040503050406030204" pitchFamily="18" charset="0"/>
                                      </a:rPr>
                                      <m:t>𝑝</m:t>
                                    </m:r>
                                  </m:sub>
                                </m:sSub>
                                <m:r>
                                  <a:rPr lang="en-GB" sz="2000">
                                    <a:solidFill>
                                      <a:schemeClr val="tx1"/>
                                    </a:solidFill>
                                    <a:effectLst/>
                                    <a:latin typeface="Cambria Math" panose="02040503050406030204" pitchFamily="18" charset="0"/>
                                  </a:rPr>
                                  <m:t>𝑢</m:t>
                                </m:r>
                                <m:r>
                                  <a:rPr lang="en-GB" sz="2000">
                                    <a:solidFill>
                                      <a:schemeClr val="tx1"/>
                                    </a:solidFill>
                                    <a:effectLst/>
                                    <a:latin typeface="Cambria Math" panose="02040503050406030204" pitchFamily="18" charset="0"/>
                                  </a:rPr>
                                  <m:t>∙</m:t>
                                </m:r>
                                <m:r>
                                  <m:rPr>
                                    <m:sty m:val="p"/>
                                  </m:rPr>
                                  <a:rPr lang="en-GB" sz="2000">
                                    <a:solidFill>
                                      <a:schemeClr val="tx1"/>
                                    </a:solidFill>
                                    <a:effectLst/>
                                    <a:latin typeface="Cambria Math" panose="02040503050406030204" pitchFamily="18" charset="0"/>
                                  </a:rPr>
                                  <m:t>∇</m:t>
                                </m:r>
                                <m:r>
                                  <a:rPr lang="en-GB" sz="2000">
                                    <a:solidFill>
                                      <a:schemeClr val="tx1"/>
                                    </a:solidFill>
                                    <a:effectLst/>
                                    <a:latin typeface="Cambria Math" panose="02040503050406030204" pitchFamily="18" charset="0"/>
                                  </a:rPr>
                                  <m:t>𝑇</m:t>
                                </m:r>
                                <m:r>
                                  <a:rPr lang="en-GB" sz="2000">
                                    <a:solidFill>
                                      <a:schemeClr val="tx1"/>
                                    </a:solidFill>
                                    <a:effectLst/>
                                    <a:latin typeface="Cambria Math" panose="02040503050406030204" pitchFamily="18" charset="0"/>
                                  </a:rPr>
                                  <m:t>+</m:t>
                                </m:r>
                                <m:r>
                                  <m:rPr>
                                    <m:sty m:val="p"/>
                                  </m:rPr>
                                  <a:rPr lang="en-GB" sz="2000">
                                    <a:solidFill>
                                      <a:schemeClr val="tx1"/>
                                    </a:solidFill>
                                    <a:effectLst/>
                                    <a:latin typeface="Cambria Math" panose="02040503050406030204" pitchFamily="18" charset="0"/>
                                  </a:rPr>
                                  <m:t>∇</m:t>
                                </m:r>
                                <m:r>
                                  <a:rPr lang="en-GB" sz="2000">
                                    <a:solidFill>
                                      <a:schemeClr val="tx1"/>
                                    </a:solidFill>
                                    <a:effectLst/>
                                    <a:latin typeface="Cambria Math" panose="02040503050406030204" pitchFamily="18" charset="0"/>
                                  </a:rPr>
                                  <m:t>∙</m:t>
                                </m:r>
                                <m:r>
                                  <a:rPr lang="en-GB" sz="2000">
                                    <a:solidFill>
                                      <a:schemeClr val="tx1"/>
                                    </a:solidFill>
                                    <a:effectLst/>
                                    <a:latin typeface="Cambria Math" panose="02040503050406030204" pitchFamily="18" charset="0"/>
                                  </a:rPr>
                                  <m:t>𝑞</m:t>
                                </m:r>
                                <m:r>
                                  <a:rPr lang="en-GB" sz="2000">
                                    <a:solidFill>
                                      <a:schemeClr val="tx1"/>
                                    </a:solidFill>
                                    <a:effectLst/>
                                    <a:latin typeface="Cambria Math" panose="02040503050406030204" pitchFamily="18" charset="0"/>
                                  </a:rPr>
                                  <m:t>=</m:t>
                                </m:r>
                                <m:r>
                                  <a:rPr lang="en-GB" sz="2000">
                                    <a:solidFill>
                                      <a:schemeClr val="tx1"/>
                                    </a:solidFill>
                                    <a:effectLst/>
                                    <a:latin typeface="Cambria Math" panose="02040503050406030204" pitchFamily="18" charset="0"/>
                                  </a:rPr>
                                  <m:t>𝑄</m:t>
                                </m:r>
                                <m:r>
                                  <a:rPr lang="en-GB" sz="2000">
                                    <a:solidFill>
                                      <a:schemeClr val="tx1"/>
                                    </a:solidFill>
                                    <a:effectLst/>
                                    <a:latin typeface="Cambria Math" panose="02040503050406030204" pitchFamily="18" charset="0"/>
                                  </a:rPr>
                                  <m:t>+</m:t>
                                </m:r>
                                <m:sSub>
                                  <m:sSubPr>
                                    <m:ctrlPr>
                                      <a:rPr lang="es-ES" sz="2000" i="1">
                                        <a:solidFill>
                                          <a:schemeClr val="tx1"/>
                                        </a:solidFill>
                                        <a:effectLst/>
                                        <a:latin typeface="Cambria Math" panose="02040503050406030204" pitchFamily="18" charset="0"/>
                                      </a:rPr>
                                    </m:ctrlPr>
                                  </m:sSubPr>
                                  <m:e>
                                    <m:r>
                                      <a:rPr lang="en-GB" sz="2000">
                                        <a:solidFill>
                                          <a:schemeClr val="tx1"/>
                                        </a:solidFill>
                                        <a:effectLst/>
                                        <a:latin typeface="Cambria Math" panose="02040503050406030204" pitchFamily="18" charset="0"/>
                                      </a:rPr>
                                      <m:t>𝑄</m:t>
                                    </m:r>
                                  </m:e>
                                  <m:sub>
                                    <m:r>
                                      <a:rPr lang="en-GB" sz="2000">
                                        <a:solidFill>
                                          <a:schemeClr val="tx1"/>
                                        </a:solidFill>
                                        <a:effectLst/>
                                        <a:latin typeface="Cambria Math" panose="02040503050406030204" pitchFamily="18" charset="0"/>
                                      </a:rPr>
                                      <m:t>𝑝</m:t>
                                    </m:r>
                                  </m:sub>
                                </m:sSub>
                                <m:r>
                                  <a:rPr lang="en-GB" sz="2000">
                                    <a:solidFill>
                                      <a:schemeClr val="tx1"/>
                                    </a:solidFill>
                                    <a:effectLst/>
                                    <a:latin typeface="Cambria Math" panose="02040503050406030204" pitchFamily="18" charset="0"/>
                                  </a:rPr>
                                  <m:t>+</m:t>
                                </m:r>
                                <m:sSub>
                                  <m:sSubPr>
                                    <m:ctrlPr>
                                      <a:rPr lang="es-ES" sz="2000" i="1">
                                        <a:solidFill>
                                          <a:schemeClr val="tx1"/>
                                        </a:solidFill>
                                        <a:effectLst/>
                                        <a:latin typeface="Cambria Math" panose="02040503050406030204" pitchFamily="18" charset="0"/>
                                      </a:rPr>
                                    </m:ctrlPr>
                                  </m:sSubPr>
                                  <m:e>
                                    <m:r>
                                      <a:rPr lang="en-GB" sz="2000">
                                        <a:solidFill>
                                          <a:schemeClr val="tx1"/>
                                        </a:solidFill>
                                        <a:effectLst/>
                                        <a:latin typeface="Cambria Math" panose="02040503050406030204" pitchFamily="18" charset="0"/>
                                      </a:rPr>
                                      <m:t>𝑄</m:t>
                                    </m:r>
                                  </m:e>
                                  <m:sub>
                                    <m:r>
                                      <a:rPr lang="en-GB" sz="2000">
                                        <a:solidFill>
                                          <a:schemeClr val="tx1"/>
                                        </a:solidFill>
                                        <a:effectLst/>
                                        <a:latin typeface="Cambria Math" panose="02040503050406030204" pitchFamily="18" charset="0"/>
                                      </a:rPr>
                                      <m:t>𝑣𝑑</m:t>
                                    </m:r>
                                  </m:sub>
                                </m:sSub>
                              </m:oMath>
                            </m:oMathPara>
                          </a14:m>
                          <a:endParaRPr lang="es-ES" sz="2000" dirty="0">
                            <a:solidFill>
                              <a:schemeClr val="tx1"/>
                            </a:solidFill>
                            <a:effectLst/>
                          </a:endParaRPr>
                        </a:p>
                        <a:p>
                          <a:pPr algn="ctr">
                            <a:lnSpc>
                              <a:spcPct val="107000"/>
                            </a:lnSpc>
                            <a:spcAft>
                              <a:spcPts val="0"/>
                            </a:spcAft>
                          </a:pPr>
                          <a14:m>
                            <m:oMathPara xmlns:m="http://schemas.openxmlformats.org/officeDocument/2006/math">
                              <m:oMathParaPr>
                                <m:jc m:val="centerGroup"/>
                              </m:oMathParaPr>
                              <m:oMath xmlns:m="http://schemas.openxmlformats.org/officeDocument/2006/math">
                                <m:r>
                                  <a:rPr lang="en-GB" sz="2000">
                                    <a:solidFill>
                                      <a:schemeClr val="tx1"/>
                                    </a:solidFill>
                                    <a:effectLst/>
                                    <a:latin typeface="Cambria Math" panose="02040503050406030204" pitchFamily="18" charset="0"/>
                                  </a:rPr>
                                  <m:t>𝑞</m:t>
                                </m:r>
                                <m:r>
                                  <a:rPr lang="en-GB" sz="2000">
                                    <a:solidFill>
                                      <a:schemeClr val="tx1"/>
                                    </a:solidFill>
                                    <a:effectLst/>
                                    <a:latin typeface="Cambria Math" panose="02040503050406030204" pitchFamily="18" charset="0"/>
                                  </a:rPr>
                                  <m:t>=−</m:t>
                                </m:r>
                                <m:r>
                                  <a:rPr lang="en-GB" sz="2000">
                                    <a:solidFill>
                                      <a:schemeClr val="tx1"/>
                                    </a:solidFill>
                                    <a:effectLst/>
                                    <a:latin typeface="Cambria Math" panose="02040503050406030204" pitchFamily="18" charset="0"/>
                                  </a:rPr>
                                  <m:t>𝑘</m:t>
                                </m:r>
                                <m:r>
                                  <m:rPr>
                                    <m:sty m:val="p"/>
                                  </m:rPr>
                                  <a:rPr lang="en-GB" sz="2000">
                                    <a:solidFill>
                                      <a:schemeClr val="tx1"/>
                                    </a:solidFill>
                                    <a:effectLst/>
                                    <a:latin typeface="Cambria Math" panose="02040503050406030204" pitchFamily="18" charset="0"/>
                                  </a:rPr>
                                  <m:t>∇</m:t>
                                </m:r>
                                <m:r>
                                  <a:rPr lang="en-GB" sz="2000">
                                    <a:solidFill>
                                      <a:schemeClr val="tx1"/>
                                    </a:solidFill>
                                    <a:effectLst/>
                                    <a:latin typeface="Cambria Math" panose="02040503050406030204" pitchFamily="18" charset="0"/>
                                  </a:rPr>
                                  <m:t>𝑇</m:t>
                                </m:r>
                              </m:oMath>
                            </m:oMathPara>
                          </a14:m>
                          <a:endParaRPr lang="es-E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34526090"/>
                      </a:ext>
                    </a:extLst>
                  </a:tr>
                  <a:tr h="1126022">
                    <a:tc>
                      <a:txBody>
                        <a:bodyPr/>
                        <a:lstStyle/>
                        <a:p>
                          <a:pPr>
                            <a:lnSpc>
                              <a:spcPct val="107000"/>
                            </a:lnSpc>
                            <a:spcAft>
                              <a:spcPts val="0"/>
                            </a:spcAft>
                          </a:pPr>
                          <a:r>
                            <a:rPr lang="en-GB" sz="1600">
                              <a:solidFill>
                                <a:schemeClr val="tx1"/>
                              </a:solidFill>
                              <a:effectLst/>
                            </a:rPr>
                            <a:t>Electromagnetic Heating,</a:t>
                          </a:r>
                          <a:endParaRPr lang="es-ES" sz="1600">
                            <a:solidFill>
                              <a:schemeClr val="tx1"/>
                            </a:solidFill>
                            <a:effectLst/>
                          </a:endParaRPr>
                        </a:p>
                        <a:p>
                          <a:pPr>
                            <a:lnSpc>
                              <a:spcPct val="107000"/>
                            </a:lnSpc>
                            <a:spcAft>
                              <a:spcPts val="0"/>
                            </a:spcAft>
                          </a:pPr>
                          <a:r>
                            <a:rPr lang="en-GB" sz="1600">
                              <a:solidFill>
                                <a:schemeClr val="tx1"/>
                              </a:solidFill>
                              <a:effectLst/>
                            </a:rPr>
                            <a:t>Time Dependent</a:t>
                          </a:r>
                          <a:endParaRPr lang="es-E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r>
                                  <a:rPr lang="es-ES" sz="2000" smtClean="0">
                                    <a:solidFill>
                                      <a:schemeClr val="tx1"/>
                                    </a:solidFill>
                                    <a:effectLst/>
                                    <a:latin typeface="Cambria Math" panose="02040503050406030204" pitchFamily="18" charset="0"/>
                                  </a:rPr>
                                  <m:t>𝜌</m:t>
                                </m:r>
                                <m:sSub>
                                  <m:sSubPr>
                                    <m:ctrlPr>
                                      <a:rPr lang="es-ES" sz="2000" i="1">
                                        <a:solidFill>
                                          <a:schemeClr val="tx1"/>
                                        </a:solidFill>
                                        <a:effectLst/>
                                        <a:latin typeface="Cambria Math" panose="02040503050406030204" pitchFamily="18" charset="0"/>
                                      </a:rPr>
                                    </m:ctrlPr>
                                  </m:sSubPr>
                                  <m:e>
                                    <m:r>
                                      <a:rPr lang="es-ES" sz="2000">
                                        <a:solidFill>
                                          <a:schemeClr val="tx1"/>
                                        </a:solidFill>
                                        <a:effectLst/>
                                        <a:latin typeface="Cambria Math" panose="02040503050406030204" pitchFamily="18" charset="0"/>
                                      </a:rPr>
                                      <m:t>𝑐</m:t>
                                    </m:r>
                                  </m:e>
                                  <m:sub>
                                    <m:r>
                                      <a:rPr lang="es-ES" sz="2000">
                                        <a:solidFill>
                                          <a:schemeClr val="tx1"/>
                                        </a:solidFill>
                                        <a:effectLst/>
                                        <a:latin typeface="Cambria Math" panose="02040503050406030204" pitchFamily="18" charset="0"/>
                                      </a:rPr>
                                      <m:t>𝑝</m:t>
                                    </m:r>
                                  </m:sub>
                                </m:sSub>
                                <m:f>
                                  <m:fPr>
                                    <m:ctrlPr>
                                      <a:rPr lang="es-ES" sz="2000" i="1">
                                        <a:solidFill>
                                          <a:schemeClr val="tx1"/>
                                        </a:solidFill>
                                        <a:effectLst/>
                                        <a:latin typeface="Cambria Math" panose="02040503050406030204" pitchFamily="18" charset="0"/>
                                      </a:rPr>
                                    </m:ctrlPr>
                                  </m:fPr>
                                  <m:num>
                                    <m:r>
                                      <a:rPr lang="es-ES" sz="2000">
                                        <a:solidFill>
                                          <a:schemeClr val="tx1"/>
                                        </a:solidFill>
                                        <a:effectLst/>
                                        <a:latin typeface="Cambria Math" panose="02040503050406030204" pitchFamily="18" charset="0"/>
                                      </a:rPr>
                                      <m:t>𝜕</m:t>
                                    </m:r>
                                    <m:r>
                                      <a:rPr lang="es-ES" sz="2000">
                                        <a:solidFill>
                                          <a:schemeClr val="tx1"/>
                                        </a:solidFill>
                                        <a:effectLst/>
                                        <a:latin typeface="Cambria Math" panose="02040503050406030204" pitchFamily="18" charset="0"/>
                                      </a:rPr>
                                      <m:t>𝑇</m:t>
                                    </m:r>
                                  </m:num>
                                  <m:den>
                                    <m:r>
                                      <a:rPr lang="es-ES" sz="2000">
                                        <a:solidFill>
                                          <a:schemeClr val="tx1"/>
                                        </a:solidFill>
                                        <a:effectLst/>
                                        <a:latin typeface="Cambria Math" panose="02040503050406030204" pitchFamily="18" charset="0"/>
                                      </a:rPr>
                                      <m:t>𝜕</m:t>
                                    </m:r>
                                    <m:r>
                                      <a:rPr lang="es-ES" sz="2000">
                                        <a:solidFill>
                                          <a:schemeClr val="tx1"/>
                                        </a:solidFill>
                                        <a:effectLst/>
                                        <a:latin typeface="Cambria Math" panose="02040503050406030204" pitchFamily="18" charset="0"/>
                                      </a:rPr>
                                      <m:t>𝑡</m:t>
                                    </m:r>
                                  </m:den>
                                </m:f>
                                <m:r>
                                  <a:rPr lang="en-GB" sz="2000">
                                    <a:solidFill>
                                      <a:schemeClr val="tx1"/>
                                    </a:solidFill>
                                    <a:effectLst/>
                                    <a:latin typeface="Cambria Math" panose="02040503050406030204" pitchFamily="18" charset="0"/>
                                  </a:rPr>
                                  <m:t>+</m:t>
                                </m:r>
                                <m:r>
                                  <a:rPr lang="en-GB" sz="2000">
                                    <a:solidFill>
                                      <a:schemeClr val="tx1"/>
                                    </a:solidFill>
                                    <a:effectLst/>
                                    <a:latin typeface="Cambria Math" panose="02040503050406030204" pitchFamily="18" charset="0"/>
                                  </a:rPr>
                                  <m:t>𝜌</m:t>
                                </m:r>
                                <m:sSub>
                                  <m:sSubPr>
                                    <m:ctrlPr>
                                      <a:rPr lang="es-ES" sz="2000" i="1">
                                        <a:solidFill>
                                          <a:schemeClr val="tx1"/>
                                        </a:solidFill>
                                        <a:effectLst/>
                                        <a:latin typeface="Cambria Math" panose="02040503050406030204" pitchFamily="18" charset="0"/>
                                      </a:rPr>
                                    </m:ctrlPr>
                                  </m:sSubPr>
                                  <m:e>
                                    <m:r>
                                      <a:rPr lang="en-GB" sz="2000">
                                        <a:solidFill>
                                          <a:schemeClr val="tx1"/>
                                        </a:solidFill>
                                        <a:effectLst/>
                                        <a:latin typeface="Cambria Math" panose="02040503050406030204" pitchFamily="18" charset="0"/>
                                      </a:rPr>
                                      <m:t>𝑐</m:t>
                                    </m:r>
                                  </m:e>
                                  <m:sub>
                                    <m:r>
                                      <a:rPr lang="en-GB" sz="2000">
                                        <a:solidFill>
                                          <a:schemeClr val="tx1"/>
                                        </a:solidFill>
                                        <a:effectLst/>
                                        <a:latin typeface="Cambria Math" panose="02040503050406030204" pitchFamily="18" charset="0"/>
                                      </a:rPr>
                                      <m:t>𝑝</m:t>
                                    </m:r>
                                  </m:sub>
                                </m:sSub>
                                <m:r>
                                  <a:rPr lang="en-GB" sz="2000">
                                    <a:solidFill>
                                      <a:schemeClr val="tx1"/>
                                    </a:solidFill>
                                    <a:effectLst/>
                                    <a:latin typeface="Cambria Math" panose="02040503050406030204" pitchFamily="18" charset="0"/>
                                  </a:rPr>
                                  <m:t>𝑢</m:t>
                                </m:r>
                                <m:r>
                                  <a:rPr lang="en-GB" sz="2000">
                                    <a:solidFill>
                                      <a:schemeClr val="tx1"/>
                                    </a:solidFill>
                                    <a:effectLst/>
                                    <a:latin typeface="Cambria Math" panose="02040503050406030204" pitchFamily="18" charset="0"/>
                                  </a:rPr>
                                  <m:t>∙</m:t>
                                </m:r>
                                <m:r>
                                  <m:rPr>
                                    <m:sty m:val="p"/>
                                  </m:rPr>
                                  <a:rPr lang="en-GB" sz="2000">
                                    <a:solidFill>
                                      <a:schemeClr val="tx1"/>
                                    </a:solidFill>
                                    <a:effectLst/>
                                    <a:latin typeface="Cambria Math" panose="02040503050406030204" pitchFamily="18" charset="0"/>
                                  </a:rPr>
                                  <m:t>∇</m:t>
                                </m:r>
                                <m:r>
                                  <a:rPr lang="en-GB" sz="2000">
                                    <a:solidFill>
                                      <a:schemeClr val="tx1"/>
                                    </a:solidFill>
                                    <a:effectLst/>
                                    <a:latin typeface="Cambria Math" panose="02040503050406030204" pitchFamily="18" charset="0"/>
                                  </a:rPr>
                                  <m:t>𝑇</m:t>
                                </m:r>
                                <m:r>
                                  <a:rPr lang="en-GB" sz="2000">
                                    <a:solidFill>
                                      <a:schemeClr val="tx1"/>
                                    </a:solidFill>
                                    <a:effectLst/>
                                    <a:latin typeface="Cambria Math" panose="02040503050406030204" pitchFamily="18" charset="0"/>
                                  </a:rPr>
                                  <m:t>=</m:t>
                                </m:r>
                                <m:r>
                                  <m:rPr>
                                    <m:sty m:val="p"/>
                                  </m:rPr>
                                  <a:rPr lang="en-GB" sz="2000">
                                    <a:solidFill>
                                      <a:schemeClr val="tx1"/>
                                    </a:solidFill>
                                    <a:effectLst/>
                                    <a:latin typeface="Cambria Math" panose="02040503050406030204" pitchFamily="18" charset="0"/>
                                  </a:rPr>
                                  <m:t>∇</m:t>
                                </m:r>
                                <m:r>
                                  <a:rPr lang="en-GB" sz="2000">
                                    <a:solidFill>
                                      <a:schemeClr val="tx1"/>
                                    </a:solidFill>
                                    <a:effectLst/>
                                    <a:latin typeface="Cambria Math" panose="02040503050406030204" pitchFamily="18" charset="0"/>
                                  </a:rPr>
                                  <m:t>∙</m:t>
                                </m:r>
                                <m:d>
                                  <m:dPr>
                                    <m:ctrlPr>
                                      <a:rPr lang="es-ES" sz="2000" i="1">
                                        <a:solidFill>
                                          <a:schemeClr val="tx1"/>
                                        </a:solidFill>
                                        <a:effectLst/>
                                        <a:latin typeface="Cambria Math" panose="02040503050406030204" pitchFamily="18" charset="0"/>
                                      </a:rPr>
                                    </m:ctrlPr>
                                  </m:dPr>
                                  <m:e>
                                    <m:r>
                                      <a:rPr lang="en-GB" sz="2000">
                                        <a:solidFill>
                                          <a:schemeClr val="tx1"/>
                                        </a:solidFill>
                                        <a:effectLst/>
                                        <a:latin typeface="Cambria Math" panose="02040503050406030204" pitchFamily="18" charset="0"/>
                                      </a:rPr>
                                      <m:t>𝑘</m:t>
                                    </m:r>
                                    <m:r>
                                      <m:rPr>
                                        <m:sty m:val="p"/>
                                      </m:rPr>
                                      <a:rPr lang="en-GB" sz="2000">
                                        <a:solidFill>
                                          <a:schemeClr val="tx1"/>
                                        </a:solidFill>
                                        <a:effectLst/>
                                        <a:latin typeface="Cambria Math" panose="02040503050406030204" pitchFamily="18" charset="0"/>
                                      </a:rPr>
                                      <m:t>∇</m:t>
                                    </m:r>
                                    <m:r>
                                      <a:rPr lang="en-GB" sz="2000">
                                        <a:solidFill>
                                          <a:schemeClr val="tx1"/>
                                        </a:solidFill>
                                        <a:effectLst/>
                                        <a:latin typeface="Cambria Math" panose="02040503050406030204" pitchFamily="18" charset="0"/>
                                      </a:rPr>
                                      <m:t>𝑇</m:t>
                                    </m:r>
                                  </m:e>
                                </m:d>
                                <m:r>
                                  <a:rPr lang="en-GB" sz="2000">
                                    <a:solidFill>
                                      <a:schemeClr val="tx1"/>
                                    </a:solidFill>
                                    <a:effectLst/>
                                    <a:latin typeface="Cambria Math" panose="02040503050406030204" pitchFamily="18" charset="0"/>
                                  </a:rPr>
                                  <m:t>+</m:t>
                                </m:r>
                                <m:sSub>
                                  <m:sSubPr>
                                    <m:ctrlPr>
                                      <a:rPr lang="es-ES" sz="2000" i="1">
                                        <a:solidFill>
                                          <a:schemeClr val="tx1"/>
                                        </a:solidFill>
                                        <a:effectLst/>
                                        <a:latin typeface="Cambria Math" panose="02040503050406030204" pitchFamily="18" charset="0"/>
                                      </a:rPr>
                                    </m:ctrlPr>
                                  </m:sSubPr>
                                  <m:e>
                                    <m:r>
                                      <a:rPr lang="en-GB" sz="2000">
                                        <a:solidFill>
                                          <a:schemeClr val="tx1"/>
                                        </a:solidFill>
                                        <a:effectLst/>
                                        <a:latin typeface="Cambria Math" panose="02040503050406030204" pitchFamily="18" charset="0"/>
                                      </a:rPr>
                                      <m:t>𝑄</m:t>
                                    </m:r>
                                  </m:e>
                                  <m:sub>
                                    <m:r>
                                      <a:rPr lang="en-GB" sz="2000">
                                        <a:solidFill>
                                          <a:schemeClr val="tx1"/>
                                        </a:solidFill>
                                        <a:effectLst/>
                                        <a:latin typeface="Cambria Math" panose="02040503050406030204" pitchFamily="18" charset="0"/>
                                      </a:rPr>
                                      <m:t>𝑒</m:t>
                                    </m:r>
                                  </m:sub>
                                </m:sSub>
                              </m:oMath>
                            </m:oMathPara>
                          </a14:m>
                          <a:endParaRPr lang="es-E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94248993"/>
                      </a:ext>
                    </a:extLst>
                  </a:tr>
                </a:tbl>
              </a:graphicData>
            </a:graphic>
          </p:graphicFrame>
        </mc:Choice>
        <mc:Fallback>
          <p:graphicFrame>
            <p:nvGraphicFramePr>
              <p:cNvPr id="4" name="Tabla 3">
                <a:extLst>
                  <a:ext uri="{FF2B5EF4-FFF2-40B4-BE49-F238E27FC236}">
                    <a16:creationId xmlns:a16="http://schemas.microsoft.com/office/drawing/2014/main" id="{C69804E7-93BF-4ADE-AF60-5CD76A8C41AA}"/>
                  </a:ext>
                </a:extLst>
              </p:cNvPr>
              <p:cNvGraphicFramePr>
                <a:graphicFrameLocks noGrp="1"/>
              </p:cNvGraphicFramePr>
              <p:nvPr>
                <p:extLst>
                  <p:ext uri="{D42A27DB-BD31-4B8C-83A1-F6EECF244321}">
                    <p14:modId xmlns:p14="http://schemas.microsoft.com/office/powerpoint/2010/main" val="1353181221"/>
                  </p:ext>
                </p:extLst>
              </p:nvPr>
            </p:nvGraphicFramePr>
            <p:xfrm>
              <a:off x="1543357" y="29722724"/>
              <a:ext cx="6485566" cy="3401405"/>
            </p:xfrm>
            <a:graphic>
              <a:graphicData uri="http://schemas.openxmlformats.org/drawingml/2006/table">
                <a:tbl>
                  <a:tblPr firstRow="1" firstCol="1" bandRow="1">
                    <a:tableStyleId>{5C22544A-7EE6-4342-B048-85BDC9FD1C3A}</a:tableStyleId>
                  </a:tblPr>
                  <a:tblGrid>
                    <a:gridCol w="1736706">
                      <a:extLst>
                        <a:ext uri="{9D8B030D-6E8A-4147-A177-3AD203B41FA5}">
                          <a16:colId xmlns:a16="http://schemas.microsoft.com/office/drawing/2014/main" val="3961548929"/>
                        </a:ext>
                      </a:extLst>
                    </a:gridCol>
                    <a:gridCol w="4748860">
                      <a:extLst>
                        <a:ext uri="{9D8B030D-6E8A-4147-A177-3AD203B41FA5}">
                          <a16:colId xmlns:a16="http://schemas.microsoft.com/office/drawing/2014/main" val="3367220190"/>
                        </a:ext>
                      </a:extLst>
                    </a:gridCol>
                  </a:tblGrid>
                  <a:tr h="977887">
                    <a:tc>
                      <a:txBody>
                        <a:bodyPr/>
                        <a:lstStyle/>
                        <a:p>
                          <a:pPr>
                            <a:lnSpc>
                              <a:spcPct val="107000"/>
                            </a:lnSpc>
                            <a:spcAft>
                              <a:spcPts val="0"/>
                            </a:spcAft>
                          </a:pPr>
                          <a:r>
                            <a:rPr lang="en-GB" sz="1600" dirty="0">
                              <a:solidFill>
                                <a:schemeClr val="tx1"/>
                              </a:solidFill>
                              <a:effectLst/>
                            </a:rPr>
                            <a:t>Electromagnetic Waves,</a:t>
                          </a:r>
                          <a:endParaRPr lang="es-ES" sz="1600" dirty="0">
                            <a:solidFill>
                              <a:schemeClr val="tx1"/>
                            </a:solidFill>
                            <a:effectLst/>
                          </a:endParaRPr>
                        </a:p>
                        <a:p>
                          <a:pPr>
                            <a:lnSpc>
                              <a:spcPct val="107000"/>
                            </a:lnSpc>
                            <a:spcAft>
                              <a:spcPts val="0"/>
                            </a:spcAft>
                          </a:pPr>
                          <a:r>
                            <a:rPr lang="en-GB" sz="1600" dirty="0">
                              <a:solidFill>
                                <a:schemeClr val="tx1"/>
                              </a:solidFill>
                              <a:effectLst/>
                            </a:rPr>
                            <a:t>Frequency Domain</a:t>
                          </a:r>
                          <a:endParaRPr lang="es-E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s-E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10"/>
                          <a:stretch>
                            <a:fillRect l="-36667" t="-621" r="-256" b="-248447"/>
                          </a:stretch>
                        </a:blipFill>
                      </a:tcPr>
                    </a:tc>
                    <a:extLst>
                      <a:ext uri="{0D108BD9-81ED-4DB2-BD59-A6C34878D82A}">
                        <a16:rowId xmlns:a16="http://schemas.microsoft.com/office/drawing/2014/main" val="947867648"/>
                      </a:ext>
                    </a:extLst>
                  </a:tr>
                  <a:tr h="1297496">
                    <a:tc>
                      <a:txBody>
                        <a:bodyPr/>
                        <a:lstStyle/>
                        <a:p>
                          <a:pPr>
                            <a:lnSpc>
                              <a:spcPct val="107000"/>
                            </a:lnSpc>
                            <a:spcAft>
                              <a:spcPts val="0"/>
                            </a:spcAft>
                          </a:pPr>
                          <a:r>
                            <a:rPr lang="en-GB" sz="1600">
                              <a:solidFill>
                                <a:schemeClr val="tx1"/>
                              </a:solidFill>
                              <a:effectLst/>
                            </a:rPr>
                            <a:t>Heat Transfer in Fluids,</a:t>
                          </a:r>
                          <a:endParaRPr lang="es-ES" sz="1600">
                            <a:solidFill>
                              <a:schemeClr val="tx1"/>
                            </a:solidFill>
                            <a:effectLst/>
                          </a:endParaRPr>
                        </a:p>
                        <a:p>
                          <a:pPr>
                            <a:lnSpc>
                              <a:spcPct val="107000"/>
                            </a:lnSpc>
                            <a:spcAft>
                              <a:spcPts val="0"/>
                            </a:spcAft>
                          </a:pPr>
                          <a:r>
                            <a:rPr lang="en-GB" sz="1600">
                              <a:solidFill>
                                <a:schemeClr val="tx1"/>
                              </a:solidFill>
                              <a:effectLst/>
                            </a:rPr>
                            <a:t>Time Dependent</a:t>
                          </a:r>
                          <a:endParaRPr lang="es-E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s-E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10"/>
                          <a:stretch>
                            <a:fillRect l="-36667" t="-76056" r="-256" b="-87793"/>
                          </a:stretch>
                        </a:blipFill>
                      </a:tcPr>
                    </a:tc>
                    <a:extLst>
                      <a:ext uri="{0D108BD9-81ED-4DB2-BD59-A6C34878D82A}">
                        <a16:rowId xmlns:a16="http://schemas.microsoft.com/office/drawing/2014/main" val="2934526090"/>
                      </a:ext>
                    </a:extLst>
                  </a:tr>
                  <a:tr h="1126022">
                    <a:tc>
                      <a:txBody>
                        <a:bodyPr/>
                        <a:lstStyle/>
                        <a:p>
                          <a:pPr>
                            <a:lnSpc>
                              <a:spcPct val="107000"/>
                            </a:lnSpc>
                            <a:spcAft>
                              <a:spcPts val="0"/>
                            </a:spcAft>
                          </a:pPr>
                          <a:r>
                            <a:rPr lang="en-GB" sz="1600">
                              <a:solidFill>
                                <a:schemeClr val="tx1"/>
                              </a:solidFill>
                              <a:effectLst/>
                            </a:rPr>
                            <a:t>Electromagnetic Heating,</a:t>
                          </a:r>
                          <a:endParaRPr lang="es-ES" sz="1600">
                            <a:solidFill>
                              <a:schemeClr val="tx1"/>
                            </a:solidFill>
                            <a:effectLst/>
                          </a:endParaRPr>
                        </a:p>
                        <a:p>
                          <a:pPr>
                            <a:lnSpc>
                              <a:spcPct val="107000"/>
                            </a:lnSpc>
                            <a:spcAft>
                              <a:spcPts val="0"/>
                            </a:spcAft>
                          </a:pPr>
                          <a:r>
                            <a:rPr lang="en-GB" sz="1600">
                              <a:solidFill>
                                <a:schemeClr val="tx1"/>
                              </a:solidFill>
                              <a:effectLst/>
                            </a:rPr>
                            <a:t>Time Dependent</a:t>
                          </a:r>
                          <a:endParaRPr lang="es-ES" sz="16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s-E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10"/>
                          <a:stretch>
                            <a:fillRect l="-36667" t="-202703" r="-256" b="-1081"/>
                          </a:stretch>
                        </a:blipFill>
                      </a:tcPr>
                    </a:tc>
                    <a:extLst>
                      <a:ext uri="{0D108BD9-81ED-4DB2-BD59-A6C34878D82A}">
                        <a16:rowId xmlns:a16="http://schemas.microsoft.com/office/drawing/2014/main" val="3594248993"/>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5" name="Tabla 4">
                <a:extLst>
                  <a:ext uri="{FF2B5EF4-FFF2-40B4-BE49-F238E27FC236}">
                    <a16:creationId xmlns:a16="http://schemas.microsoft.com/office/drawing/2014/main" id="{B7465A42-47C9-4752-994A-EDFD6A603322}"/>
                  </a:ext>
                </a:extLst>
              </p:cNvPr>
              <p:cNvGraphicFramePr>
                <a:graphicFrameLocks noGrp="1"/>
              </p:cNvGraphicFramePr>
              <p:nvPr>
                <p:extLst>
                  <p:ext uri="{D42A27DB-BD31-4B8C-83A1-F6EECF244321}">
                    <p14:modId xmlns:p14="http://schemas.microsoft.com/office/powerpoint/2010/main" val="474005464"/>
                  </p:ext>
                </p:extLst>
              </p:nvPr>
            </p:nvGraphicFramePr>
            <p:xfrm>
              <a:off x="8215844" y="29722724"/>
              <a:ext cx="6469478" cy="3229932"/>
            </p:xfrm>
            <a:graphic>
              <a:graphicData uri="http://schemas.openxmlformats.org/drawingml/2006/table">
                <a:tbl>
                  <a:tblPr firstRow="1" firstCol="1" bandRow="1">
                    <a:tableStyleId>{5C22544A-7EE6-4342-B048-85BDC9FD1C3A}</a:tableStyleId>
                  </a:tblPr>
                  <a:tblGrid>
                    <a:gridCol w="2427720">
                      <a:extLst>
                        <a:ext uri="{9D8B030D-6E8A-4147-A177-3AD203B41FA5}">
                          <a16:colId xmlns:a16="http://schemas.microsoft.com/office/drawing/2014/main" val="2107401436"/>
                        </a:ext>
                      </a:extLst>
                    </a:gridCol>
                    <a:gridCol w="4041758">
                      <a:extLst>
                        <a:ext uri="{9D8B030D-6E8A-4147-A177-3AD203B41FA5}">
                          <a16:colId xmlns:a16="http://schemas.microsoft.com/office/drawing/2014/main" val="3774173077"/>
                        </a:ext>
                      </a:extLst>
                    </a:gridCol>
                  </a:tblGrid>
                  <a:tr h="933030">
                    <a:tc>
                      <a:txBody>
                        <a:bodyPr/>
                        <a:lstStyle/>
                        <a:p>
                          <a:pPr>
                            <a:lnSpc>
                              <a:spcPct val="107000"/>
                            </a:lnSpc>
                            <a:spcAft>
                              <a:spcPts val="0"/>
                            </a:spcAft>
                          </a:pPr>
                          <a:r>
                            <a:rPr lang="es-ES" sz="1600" dirty="0">
                              <a:solidFill>
                                <a:schemeClr val="tx1"/>
                              </a:solidFill>
                              <a:effectLst/>
                            </a:rPr>
                            <a:t>Reaction Rate</a:t>
                          </a:r>
                          <a:endParaRPr lang="es-E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sSub>
                                  <m:sSubPr>
                                    <m:ctrlPr>
                                      <a:rPr lang="es-ES" sz="2000" i="1" smtClean="0">
                                        <a:solidFill>
                                          <a:schemeClr val="tx1"/>
                                        </a:solidFill>
                                        <a:effectLst/>
                                        <a:latin typeface="Cambria Math" panose="02040503050406030204" pitchFamily="18" charset="0"/>
                                      </a:rPr>
                                    </m:ctrlPr>
                                  </m:sSubPr>
                                  <m:e>
                                    <m:r>
                                      <m:rPr>
                                        <m:sty m:val="p"/>
                                      </m:rPr>
                                      <a:rPr lang="es-ES" sz="2000">
                                        <a:solidFill>
                                          <a:schemeClr val="tx1"/>
                                        </a:solidFill>
                                        <a:effectLst/>
                                        <a:latin typeface="Cambria Math" panose="02040503050406030204" pitchFamily="18" charset="0"/>
                                      </a:rPr>
                                      <m:t>r</m:t>
                                    </m:r>
                                  </m:e>
                                  <m:sub>
                                    <m:r>
                                      <a:rPr lang="es-ES" sz="2000">
                                        <a:solidFill>
                                          <a:schemeClr val="tx1"/>
                                        </a:solidFill>
                                        <a:effectLst/>
                                        <a:latin typeface="Cambria Math" panose="02040503050406030204" pitchFamily="18" charset="0"/>
                                      </a:rPr>
                                      <m:t>𝑖</m:t>
                                    </m:r>
                                  </m:sub>
                                </m:sSub>
                                <m:r>
                                  <a:rPr lang="es-ES" sz="2000">
                                    <a:solidFill>
                                      <a:schemeClr val="tx1"/>
                                    </a:solidFill>
                                    <a:effectLst/>
                                    <a:latin typeface="Cambria Math" panose="02040503050406030204" pitchFamily="18" charset="0"/>
                                  </a:rPr>
                                  <m:t>=</m:t>
                                </m:r>
                                <m:sSub>
                                  <m:sSubPr>
                                    <m:ctrlPr>
                                      <a:rPr lang="es-ES" sz="2000" i="1">
                                        <a:solidFill>
                                          <a:schemeClr val="tx1"/>
                                        </a:solidFill>
                                        <a:effectLst/>
                                        <a:latin typeface="Cambria Math" panose="02040503050406030204" pitchFamily="18" charset="0"/>
                                      </a:rPr>
                                    </m:ctrlPr>
                                  </m:sSubPr>
                                  <m:e>
                                    <m:r>
                                      <a:rPr lang="es-ES" sz="2000">
                                        <a:solidFill>
                                          <a:schemeClr val="tx1"/>
                                        </a:solidFill>
                                        <a:effectLst/>
                                        <a:latin typeface="Cambria Math" panose="02040503050406030204" pitchFamily="18" charset="0"/>
                                      </a:rPr>
                                      <m:t>𝑘</m:t>
                                    </m:r>
                                  </m:e>
                                  <m:sub>
                                    <m:r>
                                      <a:rPr lang="es-ES" sz="2000">
                                        <a:solidFill>
                                          <a:schemeClr val="tx1"/>
                                        </a:solidFill>
                                        <a:effectLst/>
                                        <a:latin typeface="Cambria Math" panose="02040503050406030204" pitchFamily="18" charset="0"/>
                                      </a:rPr>
                                      <m:t>𝑖</m:t>
                                    </m:r>
                                  </m:sub>
                                </m:sSub>
                                <m:r>
                                  <a:rPr lang="es-ES" sz="2000">
                                    <a:solidFill>
                                      <a:schemeClr val="tx1"/>
                                    </a:solidFill>
                                    <a:effectLst/>
                                    <a:latin typeface="Cambria Math" panose="02040503050406030204" pitchFamily="18" charset="0"/>
                                  </a:rPr>
                                  <m:t>∗</m:t>
                                </m:r>
                                <m:sSub>
                                  <m:sSubPr>
                                    <m:ctrlPr>
                                      <a:rPr lang="es-ES" sz="2000" i="1">
                                        <a:solidFill>
                                          <a:schemeClr val="tx1"/>
                                        </a:solidFill>
                                        <a:effectLst/>
                                        <a:latin typeface="Cambria Math" panose="02040503050406030204" pitchFamily="18" charset="0"/>
                                      </a:rPr>
                                    </m:ctrlPr>
                                  </m:sSubPr>
                                  <m:e>
                                    <m:r>
                                      <a:rPr lang="es-ES" sz="2000">
                                        <a:solidFill>
                                          <a:schemeClr val="tx1"/>
                                        </a:solidFill>
                                        <a:effectLst/>
                                        <a:latin typeface="Cambria Math" panose="02040503050406030204" pitchFamily="18" charset="0"/>
                                      </a:rPr>
                                      <m:t>𝑐</m:t>
                                    </m:r>
                                  </m:e>
                                  <m:sub>
                                    <m:r>
                                      <a:rPr lang="es-ES" sz="2000">
                                        <a:solidFill>
                                          <a:schemeClr val="tx1"/>
                                        </a:solidFill>
                                        <a:effectLst/>
                                        <a:latin typeface="Cambria Math" panose="02040503050406030204" pitchFamily="18" charset="0"/>
                                      </a:rPr>
                                      <m:t>𝑃</m:t>
                                    </m:r>
                                  </m:sub>
                                </m:sSub>
                              </m:oMath>
                            </m:oMathPara>
                          </a14:m>
                          <a:endParaRPr lang="es-ES" sz="2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4569223"/>
                      </a:ext>
                    </a:extLst>
                  </a:tr>
                  <a:tr h="1321062">
                    <a:tc>
                      <a:txBody>
                        <a:bodyPr/>
                        <a:lstStyle/>
                        <a:p>
                          <a:pPr>
                            <a:lnSpc>
                              <a:spcPct val="107000"/>
                            </a:lnSpc>
                            <a:spcAft>
                              <a:spcPts val="0"/>
                            </a:spcAft>
                          </a:pPr>
                          <a:r>
                            <a:rPr lang="en-GB" sz="1600" dirty="0">
                              <a:solidFill>
                                <a:schemeClr val="tx1"/>
                              </a:solidFill>
                              <a:effectLst/>
                            </a:rPr>
                            <a:t>Mass Balance Reactor</a:t>
                          </a:r>
                          <a:endParaRPr lang="es-E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f>
                                  <m:fPr>
                                    <m:ctrlPr>
                                      <a:rPr lang="es-ES" sz="2000" i="1" smtClean="0">
                                        <a:solidFill>
                                          <a:schemeClr val="tx1"/>
                                        </a:solidFill>
                                        <a:effectLst/>
                                        <a:latin typeface="Cambria Math" panose="02040503050406030204" pitchFamily="18" charset="0"/>
                                      </a:rPr>
                                    </m:ctrlPr>
                                  </m:fPr>
                                  <m:num>
                                    <m:r>
                                      <a:rPr lang="en-GB" sz="2000">
                                        <a:solidFill>
                                          <a:schemeClr val="tx1"/>
                                        </a:solidFill>
                                        <a:effectLst/>
                                        <a:latin typeface="Cambria Math" panose="02040503050406030204" pitchFamily="18" charset="0"/>
                                      </a:rPr>
                                      <m:t>𝑑</m:t>
                                    </m:r>
                                    <m:r>
                                      <a:rPr lang="en-GB" sz="2000">
                                        <a:solidFill>
                                          <a:schemeClr val="tx1"/>
                                        </a:solidFill>
                                        <a:effectLst/>
                                        <a:latin typeface="Cambria Math" panose="02040503050406030204" pitchFamily="18" charset="0"/>
                                      </a:rPr>
                                      <m:t>(</m:t>
                                    </m:r>
                                    <m:sSub>
                                      <m:sSubPr>
                                        <m:ctrlPr>
                                          <a:rPr lang="es-ES" sz="2000" i="1">
                                            <a:solidFill>
                                              <a:schemeClr val="tx1"/>
                                            </a:solidFill>
                                            <a:effectLst/>
                                            <a:latin typeface="Cambria Math" panose="02040503050406030204" pitchFamily="18" charset="0"/>
                                          </a:rPr>
                                        </m:ctrlPr>
                                      </m:sSubPr>
                                      <m:e>
                                        <m:r>
                                          <a:rPr lang="en-GB" sz="2000">
                                            <a:solidFill>
                                              <a:schemeClr val="tx1"/>
                                            </a:solidFill>
                                            <a:effectLst/>
                                            <a:latin typeface="Cambria Math" panose="02040503050406030204" pitchFamily="18" charset="0"/>
                                          </a:rPr>
                                          <m:t>𝑐</m:t>
                                        </m:r>
                                      </m:e>
                                      <m:sub>
                                        <m:r>
                                          <a:rPr lang="en-GB" sz="2000">
                                            <a:solidFill>
                                              <a:schemeClr val="tx1"/>
                                            </a:solidFill>
                                            <a:effectLst/>
                                            <a:latin typeface="Cambria Math" panose="02040503050406030204" pitchFamily="18" charset="0"/>
                                          </a:rPr>
                                          <m:t>𝑖</m:t>
                                        </m:r>
                                      </m:sub>
                                    </m:sSub>
                                    <m:r>
                                      <a:rPr lang="en-GB" sz="2000">
                                        <a:solidFill>
                                          <a:schemeClr val="tx1"/>
                                        </a:solidFill>
                                        <a:effectLst/>
                                        <a:latin typeface="Cambria Math" panose="02040503050406030204" pitchFamily="18" charset="0"/>
                                      </a:rPr>
                                      <m:t>∗</m:t>
                                    </m:r>
                                    <m:sSub>
                                      <m:sSubPr>
                                        <m:ctrlPr>
                                          <a:rPr lang="es-ES" sz="2000" i="1">
                                            <a:solidFill>
                                              <a:schemeClr val="tx1"/>
                                            </a:solidFill>
                                            <a:effectLst/>
                                            <a:latin typeface="Cambria Math" panose="02040503050406030204" pitchFamily="18" charset="0"/>
                                          </a:rPr>
                                        </m:ctrlPr>
                                      </m:sSubPr>
                                      <m:e>
                                        <m:r>
                                          <a:rPr lang="en-GB" sz="2000">
                                            <a:solidFill>
                                              <a:schemeClr val="tx1"/>
                                            </a:solidFill>
                                            <a:effectLst/>
                                            <a:latin typeface="Cambria Math" panose="02040503050406030204" pitchFamily="18" charset="0"/>
                                          </a:rPr>
                                          <m:t>𝑉</m:t>
                                        </m:r>
                                      </m:e>
                                      <m:sub>
                                        <m:r>
                                          <a:rPr lang="en-GB" sz="2000">
                                            <a:solidFill>
                                              <a:schemeClr val="tx1"/>
                                            </a:solidFill>
                                            <a:effectLst/>
                                            <a:latin typeface="Cambria Math" panose="02040503050406030204" pitchFamily="18" charset="0"/>
                                          </a:rPr>
                                          <m:t>𝑟</m:t>
                                        </m:r>
                                      </m:sub>
                                    </m:sSub>
                                    <m:r>
                                      <a:rPr lang="en-GB" sz="2000">
                                        <a:solidFill>
                                          <a:schemeClr val="tx1"/>
                                        </a:solidFill>
                                        <a:effectLst/>
                                        <a:latin typeface="Cambria Math" panose="02040503050406030204" pitchFamily="18" charset="0"/>
                                      </a:rPr>
                                      <m:t>)</m:t>
                                    </m:r>
                                  </m:num>
                                  <m:den>
                                    <m:r>
                                      <a:rPr lang="en-GB" sz="2000">
                                        <a:solidFill>
                                          <a:schemeClr val="tx1"/>
                                        </a:solidFill>
                                        <a:effectLst/>
                                        <a:latin typeface="Cambria Math" panose="02040503050406030204" pitchFamily="18" charset="0"/>
                                      </a:rPr>
                                      <m:t>𝑑𝑡</m:t>
                                    </m:r>
                                  </m:den>
                                </m:f>
                                <m:r>
                                  <a:rPr lang="en-GB" sz="2000">
                                    <a:solidFill>
                                      <a:schemeClr val="tx1"/>
                                    </a:solidFill>
                                    <a:effectLst/>
                                    <a:latin typeface="Cambria Math" panose="02040503050406030204" pitchFamily="18" charset="0"/>
                                  </a:rPr>
                                  <m:t>=</m:t>
                                </m:r>
                                <m:sSub>
                                  <m:sSubPr>
                                    <m:ctrlPr>
                                      <a:rPr lang="es-ES" sz="2000" i="1">
                                        <a:solidFill>
                                          <a:schemeClr val="tx1"/>
                                        </a:solidFill>
                                        <a:effectLst/>
                                        <a:latin typeface="Cambria Math" panose="02040503050406030204" pitchFamily="18" charset="0"/>
                                      </a:rPr>
                                    </m:ctrlPr>
                                  </m:sSubPr>
                                  <m:e>
                                    <m:r>
                                      <a:rPr lang="en-GB" sz="2000">
                                        <a:solidFill>
                                          <a:schemeClr val="tx1"/>
                                        </a:solidFill>
                                        <a:effectLst/>
                                        <a:latin typeface="Cambria Math" panose="02040503050406030204" pitchFamily="18" charset="0"/>
                                      </a:rPr>
                                      <m:t>𝑣</m:t>
                                    </m:r>
                                  </m:e>
                                  <m:sub>
                                    <m:r>
                                      <a:rPr lang="en-GB" sz="2000">
                                        <a:solidFill>
                                          <a:schemeClr val="tx1"/>
                                        </a:solidFill>
                                        <a:effectLst/>
                                        <a:latin typeface="Cambria Math" panose="02040503050406030204" pitchFamily="18" charset="0"/>
                                      </a:rPr>
                                      <m:t>𝑓</m:t>
                                    </m:r>
                                    <m:r>
                                      <a:rPr lang="en-GB" sz="2000">
                                        <a:solidFill>
                                          <a:schemeClr val="tx1"/>
                                        </a:solidFill>
                                        <a:effectLst/>
                                        <a:latin typeface="Cambria Math" panose="02040503050406030204" pitchFamily="18" charset="0"/>
                                      </a:rPr>
                                      <m:t>,</m:t>
                                    </m:r>
                                    <m:r>
                                      <a:rPr lang="en-GB" sz="2000">
                                        <a:solidFill>
                                          <a:schemeClr val="tx1"/>
                                        </a:solidFill>
                                        <a:effectLst/>
                                        <a:latin typeface="Cambria Math" panose="02040503050406030204" pitchFamily="18" charset="0"/>
                                      </a:rPr>
                                      <m:t>𝑖</m:t>
                                    </m:r>
                                  </m:sub>
                                </m:sSub>
                                <m:r>
                                  <a:rPr lang="en-GB" sz="2000">
                                    <a:solidFill>
                                      <a:schemeClr val="tx1"/>
                                    </a:solidFill>
                                    <a:effectLst/>
                                    <a:latin typeface="Cambria Math" panose="02040503050406030204" pitchFamily="18" charset="0"/>
                                  </a:rPr>
                                  <m:t>∗</m:t>
                                </m:r>
                                <m:sSub>
                                  <m:sSubPr>
                                    <m:ctrlPr>
                                      <a:rPr lang="es-ES" sz="2000" i="1">
                                        <a:solidFill>
                                          <a:schemeClr val="tx1"/>
                                        </a:solidFill>
                                        <a:effectLst/>
                                        <a:latin typeface="Cambria Math" panose="02040503050406030204" pitchFamily="18" charset="0"/>
                                      </a:rPr>
                                    </m:ctrlPr>
                                  </m:sSubPr>
                                  <m:e>
                                    <m:r>
                                      <a:rPr lang="en-GB" sz="2000">
                                        <a:solidFill>
                                          <a:schemeClr val="tx1"/>
                                        </a:solidFill>
                                        <a:effectLst/>
                                        <a:latin typeface="Cambria Math" panose="02040503050406030204" pitchFamily="18" charset="0"/>
                                      </a:rPr>
                                      <m:t>𝐶</m:t>
                                    </m:r>
                                  </m:e>
                                  <m:sub>
                                    <m:r>
                                      <a:rPr lang="en-GB" sz="2000">
                                        <a:solidFill>
                                          <a:schemeClr val="tx1"/>
                                        </a:solidFill>
                                        <a:effectLst/>
                                        <a:latin typeface="Cambria Math" panose="02040503050406030204" pitchFamily="18" charset="0"/>
                                      </a:rPr>
                                      <m:t>𝑓</m:t>
                                    </m:r>
                                    <m:r>
                                      <a:rPr lang="en-GB" sz="2000">
                                        <a:solidFill>
                                          <a:schemeClr val="tx1"/>
                                        </a:solidFill>
                                        <a:effectLst/>
                                        <a:latin typeface="Cambria Math" panose="02040503050406030204" pitchFamily="18" charset="0"/>
                                      </a:rPr>
                                      <m:t>,</m:t>
                                    </m:r>
                                    <m:r>
                                      <a:rPr lang="en-GB" sz="2000">
                                        <a:solidFill>
                                          <a:schemeClr val="tx1"/>
                                        </a:solidFill>
                                        <a:effectLst/>
                                        <a:latin typeface="Cambria Math" panose="02040503050406030204" pitchFamily="18" charset="0"/>
                                      </a:rPr>
                                      <m:t>𝑖</m:t>
                                    </m:r>
                                  </m:sub>
                                </m:sSub>
                                <m:r>
                                  <a:rPr lang="en-GB" sz="2000">
                                    <a:solidFill>
                                      <a:schemeClr val="tx1"/>
                                    </a:solidFill>
                                    <a:effectLst/>
                                    <a:latin typeface="Cambria Math" panose="02040503050406030204" pitchFamily="18" charset="0"/>
                                  </a:rPr>
                                  <m:t>+</m:t>
                                </m:r>
                                <m:sSub>
                                  <m:sSubPr>
                                    <m:ctrlPr>
                                      <a:rPr lang="es-ES" sz="2000" i="1">
                                        <a:solidFill>
                                          <a:schemeClr val="tx1"/>
                                        </a:solidFill>
                                        <a:effectLst/>
                                        <a:latin typeface="Cambria Math" panose="02040503050406030204" pitchFamily="18" charset="0"/>
                                      </a:rPr>
                                    </m:ctrlPr>
                                  </m:sSubPr>
                                  <m:e>
                                    <m:r>
                                      <a:rPr lang="en-GB" sz="2000">
                                        <a:solidFill>
                                          <a:schemeClr val="tx1"/>
                                        </a:solidFill>
                                        <a:effectLst/>
                                        <a:latin typeface="Cambria Math" panose="02040503050406030204" pitchFamily="18" charset="0"/>
                                      </a:rPr>
                                      <m:t>𝑅</m:t>
                                    </m:r>
                                  </m:e>
                                  <m:sub>
                                    <m:r>
                                      <a:rPr lang="en-GB" sz="2000">
                                        <a:solidFill>
                                          <a:schemeClr val="tx1"/>
                                        </a:solidFill>
                                        <a:effectLst/>
                                        <a:latin typeface="Cambria Math" panose="02040503050406030204" pitchFamily="18" charset="0"/>
                                      </a:rPr>
                                      <m:t>𝑖</m:t>
                                    </m:r>
                                  </m:sub>
                                </m:sSub>
                                <m:r>
                                  <a:rPr lang="en-GB" sz="2000">
                                    <a:solidFill>
                                      <a:schemeClr val="tx1"/>
                                    </a:solidFill>
                                    <a:effectLst/>
                                    <a:latin typeface="Cambria Math" panose="02040503050406030204" pitchFamily="18" charset="0"/>
                                  </a:rPr>
                                  <m:t>∗</m:t>
                                </m:r>
                                <m:sSub>
                                  <m:sSubPr>
                                    <m:ctrlPr>
                                      <a:rPr lang="es-ES" sz="2000" i="1">
                                        <a:solidFill>
                                          <a:schemeClr val="tx1"/>
                                        </a:solidFill>
                                        <a:effectLst/>
                                        <a:latin typeface="Cambria Math" panose="02040503050406030204" pitchFamily="18" charset="0"/>
                                      </a:rPr>
                                    </m:ctrlPr>
                                  </m:sSubPr>
                                  <m:e>
                                    <m:r>
                                      <a:rPr lang="en-GB" sz="2000">
                                        <a:solidFill>
                                          <a:schemeClr val="tx1"/>
                                        </a:solidFill>
                                        <a:effectLst/>
                                        <a:latin typeface="Cambria Math" panose="02040503050406030204" pitchFamily="18" charset="0"/>
                                      </a:rPr>
                                      <m:t>𝑉</m:t>
                                    </m:r>
                                  </m:e>
                                  <m:sub>
                                    <m:r>
                                      <a:rPr lang="en-GB" sz="2000">
                                        <a:solidFill>
                                          <a:schemeClr val="tx1"/>
                                        </a:solidFill>
                                        <a:effectLst/>
                                        <a:latin typeface="Cambria Math" panose="02040503050406030204" pitchFamily="18" charset="0"/>
                                      </a:rPr>
                                      <m:t>𝑟</m:t>
                                    </m:r>
                                  </m:sub>
                                </m:sSub>
                              </m:oMath>
                            </m:oMathPara>
                          </a14:m>
                          <a:endParaRPr lang="es-ES" sz="2000" dirty="0">
                            <a:solidFill>
                              <a:schemeClr val="tx1"/>
                            </a:solidFill>
                            <a:effectLst/>
                          </a:endParaRPr>
                        </a:p>
                        <a:p>
                          <a:pPr algn="ctr">
                            <a:lnSpc>
                              <a:spcPct val="107000"/>
                            </a:lnSpc>
                            <a:spcAft>
                              <a:spcPts val="0"/>
                            </a:spcAft>
                          </a:pPr>
                          <a14:m>
                            <m:oMathPara xmlns:m="http://schemas.openxmlformats.org/officeDocument/2006/math">
                              <m:oMathParaPr>
                                <m:jc m:val="centerGroup"/>
                              </m:oMathParaPr>
                              <m:oMath xmlns:m="http://schemas.openxmlformats.org/officeDocument/2006/math">
                                <m:f>
                                  <m:fPr>
                                    <m:ctrlPr>
                                      <a:rPr lang="es-ES" sz="2000" i="1">
                                        <a:solidFill>
                                          <a:schemeClr val="tx1"/>
                                        </a:solidFill>
                                        <a:effectLst/>
                                        <a:latin typeface="Cambria Math" panose="02040503050406030204" pitchFamily="18" charset="0"/>
                                      </a:rPr>
                                    </m:ctrlPr>
                                  </m:fPr>
                                  <m:num>
                                    <m:r>
                                      <a:rPr lang="en-GB" sz="2000">
                                        <a:solidFill>
                                          <a:schemeClr val="tx1"/>
                                        </a:solidFill>
                                        <a:effectLst/>
                                        <a:latin typeface="Cambria Math" panose="02040503050406030204" pitchFamily="18" charset="0"/>
                                      </a:rPr>
                                      <m:t>𝑑</m:t>
                                    </m:r>
                                    <m:sSub>
                                      <m:sSubPr>
                                        <m:ctrlPr>
                                          <a:rPr lang="es-ES" sz="2000" i="1">
                                            <a:solidFill>
                                              <a:schemeClr val="tx1"/>
                                            </a:solidFill>
                                            <a:effectLst/>
                                            <a:latin typeface="Cambria Math" panose="02040503050406030204" pitchFamily="18" charset="0"/>
                                          </a:rPr>
                                        </m:ctrlPr>
                                      </m:sSubPr>
                                      <m:e>
                                        <m:r>
                                          <a:rPr lang="en-GB" sz="2000">
                                            <a:solidFill>
                                              <a:schemeClr val="tx1"/>
                                            </a:solidFill>
                                            <a:effectLst/>
                                            <a:latin typeface="Cambria Math" panose="02040503050406030204" pitchFamily="18" charset="0"/>
                                          </a:rPr>
                                          <m:t>𝑉</m:t>
                                        </m:r>
                                      </m:e>
                                      <m:sub>
                                        <m:r>
                                          <a:rPr lang="en-GB" sz="2000">
                                            <a:solidFill>
                                              <a:schemeClr val="tx1"/>
                                            </a:solidFill>
                                            <a:effectLst/>
                                            <a:latin typeface="Cambria Math" panose="02040503050406030204" pitchFamily="18" charset="0"/>
                                          </a:rPr>
                                          <m:t>𝑟</m:t>
                                        </m:r>
                                      </m:sub>
                                    </m:sSub>
                                  </m:num>
                                  <m:den>
                                    <m:r>
                                      <a:rPr lang="en-GB" sz="2000">
                                        <a:solidFill>
                                          <a:schemeClr val="tx1"/>
                                        </a:solidFill>
                                        <a:effectLst/>
                                        <a:latin typeface="Cambria Math" panose="02040503050406030204" pitchFamily="18" charset="0"/>
                                      </a:rPr>
                                      <m:t>𝑑𝑡</m:t>
                                    </m:r>
                                  </m:den>
                                </m:f>
                                <m:r>
                                  <a:rPr lang="en-GB" sz="2000">
                                    <a:solidFill>
                                      <a:schemeClr val="tx1"/>
                                    </a:solidFill>
                                    <a:effectLst/>
                                    <a:latin typeface="Cambria Math" panose="02040503050406030204" pitchFamily="18" charset="0"/>
                                  </a:rPr>
                                  <m:t>=</m:t>
                                </m:r>
                                <m:nary>
                                  <m:naryPr>
                                    <m:chr m:val="∑"/>
                                    <m:limLoc m:val="undOvr"/>
                                    <m:subHide m:val="on"/>
                                    <m:supHide m:val="on"/>
                                    <m:ctrlPr>
                                      <a:rPr lang="es-ES" sz="2000" i="1">
                                        <a:solidFill>
                                          <a:schemeClr val="tx1"/>
                                        </a:solidFill>
                                        <a:effectLst/>
                                        <a:latin typeface="Cambria Math" panose="02040503050406030204" pitchFamily="18" charset="0"/>
                                      </a:rPr>
                                    </m:ctrlPr>
                                  </m:naryPr>
                                  <m:sub/>
                                  <m:sup/>
                                  <m:e>
                                    <m:sSub>
                                      <m:sSubPr>
                                        <m:ctrlPr>
                                          <a:rPr lang="es-ES" sz="2000" i="1">
                                            <a:solidFill>
                                              <a:schemeClr val="tx1"/>
                                            </a:solidFill>
                                            <a:effectLst/>
                                            <a:latin typeface="Cambria Math" panose="02040503050406030204" pitchFamily="18" charset="0"/>
                                          </a:rPr>
                                        </m:ctrlPr>
                                      </m:sSubPr>
                                      <m:e>
                                        <m:r>
                                          <a:rPr lang="en-GB" sz="2000">
                                            <a:solidFill>
                                              <a:schemeClr val="tx1"/>
                                            </a:solidFill>
                                            <a:effectLst/>
                                            <a:latin typeface="Cambria Math" panose="02040503050406030204" pitchFamily="18" charset="0"/>
                                          </a:rPr>
                                          <m:t>𝑣</m:t>
                                        </m:r>
                                      </m:e>
                                      <m:sub>
                                        <m:r>
                                          <a:rPr lang="en-GB" sz="2000">
                                            <a:solidFill>
                                              <a:schemeClr val="tx1"/>
                                            </a:solidFill>
                                            <a:effectLst/>
                                            <a:latin typeface="Cambria Math" panose="02040503050406030204" pitchFamily="18" charset="0"/>
                                          </a:rPr>
                                          <m:t>𝑓</m:t>
                                        </m:r>
                                        <m:r>
                                          <a:rPr lang="en-GB" sz="2000">
                                            <a:solidFill>
                                              <a:schemeClr val="tx1"/>
                                            </a:solidFill>
                                            <a:effectLst/>
                                            <a:latin typeface="Cambria Math" panose="02040503050406030204" pitchFamily="18" charset="0"/>
                                          </a:rPr>
                                          <m:t>,</m:t>
                                        </m:r>
                                        <m:r>
                                          <a:rPr lang="en-GB" sz="2000">
                                            <a:solidFill>
                                              <a:schemeClr val="tx1"/>
                                            </a:solidFill>
                                            <a:effectLst/>
                                            <a:latin typeface="Cambria Math" panose="02040503050406030204" pitchFamily="18" charset="0"/>
                                          </a:rPr>
                                          <m:t>𝑖</m:t>
                                        </m:r>
                                      </m:sub>
                                    </m:sSub>
                                    <m:r>
                                      <a:rPr lang="en-GB" sz="2000">
                                        <a:solidFill>
                                          <a:schemeClr val="tx1"/>
                                        </a:solidFill>
                                        <a:effectLst/>
                                        <a:latin typeface="Cambria Math" panose="02040503050406030204" pitchFamily="18" charset="0"/>
                                      </a:rPr>
                                      <m:t>+</m:t>
                                    </m:r>
                                    <m:sSub>
                                      <m:sSubPr>
                                        <m:ctrlPr>
                                          <a:rPr lang="es-ES" sz="2000" i="1">
                                            <a:solidFill>
                                              <a:schemeClr val="tx1"/>
                                            </a:solidFill>
                                            <a:effectLst/>
                                            <a:latin typeface="Cambria Math" panose="02040503050406030204" pitchFamily="18" charset="0"/>
                                          </a:rPr>
                                        </m:ctrlPr>
                                      </m:sSubPr>
                                      <m:e>
                                        <m:r>
                                          <a:rPr lang="en-GB" sz="2000">
                                            <a:solidFill>
                                              <a:schemeClr val="tx1"/>
                                            </a:solidFill>
                                            <a:effectLst/>
                                            <a:latin typeface="Cambria Math" panose="02040503050406030204" pitchFamily="18" charset="0"/>
                                          </a:rPr>
                                          <m:t>𝑣</m:t>
                                        </m:r>
                                      </m:e>
                                      <m:sub>
                                        <m:r>
                                          <a:rPr lang="en-GB" sz="2000">
                                            <a:solidFill>
                                              <a:schemeClr val="tx1"/>
                                            </a:solidFill>
                                            <a:effectLst/>
                                            <a:latin typeface="Cambria Math" panose="02040503050406030204" pitchFamily="18" charset="0"/>
                                          </a:rPr>
                                          <m:t>𝑃</m:t>
                                        </m:r>
                                      </m:sub>
                                    </m:sSub>
                                  </m:e>
                                </m:nary>
                              </m:oMath>
                            </m:oMathPara>
                          </a14:m>
                          <a:endParaRPr lang="es-E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09825399"/>
                      </a:ext>
                    </a:extLst>
                  </a:tr>
                  <a:tr h="885932">
                    <a:tc>
                      <a:txBody>
                        <a:bodyPr/>
                        <a:lstStyle/>
                        <a:p>
                          <a:pPr>
                            <a:lnSpc>
                              <a:spcPct val="107000"/>
                            </a:lnSpc>
                            <a:spcAft>
                              <a:spcPts val="0"/>
                            </a:spcAft>
                          </a:pPr>
                          <a:r>
                            <a:rPr lang="es-ES" sz="1600" dirty="0">
                              <a:solidFill>
                                <a:schemeClr val="tx1"/>
                              </a:solidFill>
                              <a:effectLst/>
                            </a:rPr>
                            <a:t>Volumetric production rate</a:t>
                          </a:r>
                          <a:endParaRPr lang="es-E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14:m>
                            <m:oMathPara xmlns:m="http://schemas.openxmlformats.org/officeDocument/2006/math">
                              <m:oMathParaPr>
                                <m:jc m:val="centerGroup"/>
                              </m:oMathParaPr>
                              <m:oMath xmlns:m="http://schemas.openxmlformats.org/officeDocument/2006/math">
                                <m:sSub>
                                  <m:sSubPr>
                                    <m:ctrlPr>
                                      <a:rPr lang="es-ES" sz="2000" i="1" smtClean="0">
                                        <a:solidFill>
                                          <a:schemeClr val="tx1"/>
                                        </a:solidFill>
                                        <a:effectLst/>
                                        <a:latin typeface="Cambria Math" panose="02040503050406030204" pitchFamily="18" charset="0"/>
                                      </a:rPr>
                                    </m:ctrlPr>
                                  </m:sSubPr>
                                  <m:e>
                                    <m:r>
                                      <a:rPr lang="es-ES" sz="2000">
                                        <a:solidFill>
                                          <a:schemeClr val="tx1"/>
                                        </a:solidFill>
                                        <a:effectLst/>
                                        <a:latin typeface="Cambria Math" panose="02040503050406030204" pitchFamily="18" charset="0"/>
                                      </a:rPr>
                                      <m:t>𝑣</m:t>
                                    </m:r>
                                  </m:e>
                                  <m:sub>
                                    <m:r>
                                      <a:rPr lang="es-ES" sz="2000">
                                        <a:solidFill>
                                          <a:schemeClr val="tx1"/>
                                        </a:solidFill>
                                        <a:effectLst/>
                                        <a:latin typeface="Cambria Math" panose="02040503050406030204" pitchFamily="18" charset="0"/>
                                      </a:rPr>
                                      <m:t>𝑝</m:t>
                                    </m:r>
                                  </m:sub>
                                </m:sSub>
                                <m:r>
                                  <a:rPr lang="es-ES" sz="2000">
                                    <a:solidFill>
                                      <a:schemeClr val="tx1"/>
                                    </a:solidFill>
                                    <a:effectLst/>
                                    <a:latin typeface="Cambria Math" panose="02040503050406030204" pitchFamily="18" charset="0"/>
                                  </a:rPr>
                                  <m:t>=</m:t>
                                </m:r>
                                <m:nary>
                                  <m:naryPr>
                                    <m:chr m:val="∑"/>
                                    <m:limLoc m:val="undOvr"/>
                                    <m:supHide m:val="on"/>
                                    <m:ctrlPr>
                                      <a:rPr lang="es-ES" sz="2000" i="1">
                                        <a:solidFill>
                                          <a:schemeClr val="tx1"/>
                                        </a:solidFill>
                                        <a:effectLst/>
                                        <a:latin typeface="Cambria Math" panose="02040503050406030204" pitchFamily="18" charset="0"/>
                                      </a:rPr>
                                    </m:ctrlPr>
                                  </m:naryPr>
                                  <m:sub>
                                    <m:r>
                                      <a:rPr lang="es-ES" sz="2000">
                                        <a:solidFill>
                                          <a:schemeClr val="tx1"/>
                                        </a:solidFill>
                                        <a:effectLst/>
                                        <a:latin typeface="Cambria Math" panose="02040503050406030204" pitchFamily="18" charset="0"/>
                                      </a:rPr>
                                      <m:t>𝑗</m:t>
                                    </m:r>
                                  </m:sub>
                                  <m:sup/>
                                  <m:e>
                                    <m:nary>
                                      <m:naryPr>
                                        <m:chr m:val="∑"/>
                                        <m:limLoc m:val="undOvr"/>
                                        <m:supHide m:val="on"/>
                                        <m:ctrlPr>
                                          <a:rPr lang="es-ES" sz="2000" i="1">
                                            <a:solidFill>
                                              <a:schemeClr val="tx1"/>
                                            </a:solidFill>
                                            <a:effectLst/>
                                            <a:latin typeface="Cambria Math" panose="02040503050406030204" pitchFamily="18" charset="0"/>
                                          </a:rPr>
                                        </m:ctrlPr>
                                      </m:naryPr>
                                      <m:sub>
                                        <m:r>
                                          <a:rPr lang="es-ES" sz="2000">
                                            <a:solidFill>
                                              <a:schemeClr val="tx1"/>
                                            </a:solidFill>
                                            <a:effectLst/>
                                            <a:latin typeface="Cambria Math" panose="02040503050406030204" pitchFamily="18" charset="0"/>
                                          </a:rPr>
                                          <m:t>𝑖</m:t>
                                        </m:r>
                                      </m:sub>
                                      <m:sup/>
                                      <m:e>
                                        <m:sSub>
                                          <m:sSubPr>
                                            <m:ctrlPr>
                                              <a:rPr lang="es-ES" sz="2000" i="1">
                                                <a:solidFill>
                                                  <a:schemeClr val="tx1"/>
                                                </a:solidFill>
                                                <a:effectLst/>
                                                <a:latin typeface="Cambria Math" panose="02040503050406030204" pitchFamily="18" charset="0"/>
                                              </a:rPr>
                                            </m:ctrlPr>
                                          </m:sSubPr>
                                          <m:e>
                                            <m:r>
                                              <a:rPr lang="es-ES" sz="2000">
                                                <a:solidFill>
                                                  <a:schemeClr val="tx1"/>
                                                </a:solidFill>
                                                <a:effectLst/>
                                                <a:latin typeface="Cambria Math" panose="02040503050406030204" pitchFamily="18" charset="0"/>
                                              </a:rPr>
                                              <m:t>𝜗</m:t>
                                            </m:r>
                                          </m:e>
                                          <m:sub>
                                            <m:r>
                                              <a:rPr lang="es-ES" sz="2000">
                                                <a:solidFill>
                                                  <a:schemeClr val="tx1"/>
                                                </a:solidFill>
                                                <a:effectLst/>
                                                <a:latin typeface="Cambria Math" panose="02040503050406030204" pitchFamily="18" charset="0"/>
                                              </a:rPr>
                                              <m:t>𝑖𝑗</m:t>
                                            </m:r>
                                          </m:sub>
                                        </m:sSub>
                                        <m:r>
                                          <a:rPr lang="es-ES" sz="2000">
                                            <a:solidFill>
                                              <a:schemeClr val="tx1"/>
                                            </a:solidFill>
                                            <a:effectLst/>
                                            <a:latin typeface="Cambria Math" panose="02040503050406030204" pitchFamily="18" charset="0"/>
                                          </a:rPr>
                                          <m:t>∗</m:t>
                                        </m:r>
                                        <m:f>
                                          <m:fPr>
                                            <m:ctrlPr>
                                              <a:rPr lang="es-ES" sz="2000" i="1">
                                                <a:solidFill>
                                                  <a:schemeClr val="tx1"/>
                                                </a:solidFill>
                                                <a:effectLst/>
                                                <a:latin typeface="Cambria Math" panose="02040503050406030204" pitchFamily="18" charset="0"/>
                                              </a:rPr>
                                            </m:ctrlPr>
                                          </m:fPr>
                                          <m:num>
                                            <m:sSub>
                                              <m:sSubPr>
                                                <m:ctrlPr>
                                                  <a:rPr lang="es-ES" sz="2000" i="1">
                                                    <a:solidFill>
                                                      <a:schemeClr val="tx1"/>
                                                    </a:solidFill>
                                                    <a:effectLst/>
                                                    <a:latin typeface="Cambria Math" panose="02040503050406030204" pitchFamily="18" charset="0"/>
                                                  </a:rPr>
                                                </m:ctrlPr>
                                              </m:sSubPr>
                                              <m:e>
                                                <m:r>
                                                  <a:rPr lang="es-ES" sz="2000">
                                                    <a:solidFill>
                                                      <a:schemeClr val="tx1"/>
                                                    </a:solidFill>
                                                    <a:effectLst/>
                                                    <a:latin typeface="Cambria Math" panose="02040503050406030204" pitchFamily="18" charset="0"/>
                                                  </a:rPr>
                                                  <m:t>𝑀</m:t>
                                                </m:r>
                                              </m:e>
                                              <m:sub>
                                                <m:r>
                                                  <a:rPr lang="es-ES" sz="2000">
                                                    <a:solidFill>
                                                      <a:schemeClr val="tx1"/>
                                                    </a:solidFill>
                                                    <a:effectLst/>
                                                    <a:latin typeface="Cambria Math" panose="02040503050406030204" pitchFamily="18" charset="0"/>
                                                  </a:rPr>
                                                  <m:t>𝑖</m:t>
                                                </m:r>
                                              </m:sub>
                                            </m:sSub>
                                          </m:num>
                                          <m:den>
                                            <m:sSub>
                                              <m:sSubPr>
                                                <m:ctrlPr>
                                                  <a:rPr lang="es-ES" sz="2000" i="1">
                                                    <a:solidFill>
                                                      <a:schemeClr val="tx1"/>
                                                    </a:solidFill>
                                                    <a:effectLst/>
                                                    <a:latin typeface="Cambria Math" panose="02040503050406030204" pitchFamily="18" charset="0"/>
                                                  </a:rPr>
                                                </m:ctrlPr>
                                              </m:sSubPr>
                                              <m:e>
                                                <m:r>
                                                  <a:rPr lang="es-ES" sz="2000">
                                                    <a:solidFill>
                                                      <a:schemeClr val="tx1"/>
                                                    </a:solidFill>
                                                    <a:effectLst/>
                                                    <a:latin typeface="Cambria Math" panose="02040503050406030204" pitchFamily="18" charset="0"/>
                                                  </a:rPr>
                                                  <m:t>𝜌</m:t>
                                                </m:r>
                                              </m:e>
                                              <m:sub>
                                                <m:r>
                                                  <a:rPr lang="es-ES" sz="2000">
                                                    <a:solidFill>
                                                      <a:schemeClr val="tx1"/>
                                                    </a:solidFill>
                                                    <a:effectLst/>
                                                    <a:latin typeface="Cambria Math" panose="02040503050406030204" pitchFamily="18" charset="0"/>
                                                  </a:rPr>
                                                  <m:t>𝑖</m:t>
                                                </m:r>
                                              </m:sub>
                                            </m:sSub>
                                          </m:den>
                                        </m:f>
                                        <m:r>
                                          <a:rPr lang="es-ES" sz="2000">
                                            <a:solidFill>
                                              <a:schemeClr val="tx1"/>
                                            </a:solidFill>
                                            <a:effectLst/>
                                            <a:latin typeface="Cambria Math" panose="02040503050406030204" pitchFamily="18" charset="0"/>
                                          </a:rPr>
                                          <m:t>∗</m:t>
                                        </m:r>
                                        <m:sSub>
                                          <m:sSubPr>
                                            <m:ctrlPr>
                                              <a:rPr lang="es-ES" sz="2000" i="1">
                                                <a:solidFill>
                                                  <a:schemeClr val="tx1"/>
                                                </a:solidFill>
                                                <a:effectLst/>
                                                <a:latin typeface="Cambria Math" panose="02040503050406030204" pitchFamily="18" charset="0"/>
                                              </a:rPr>
                                            </m:ctrlPr>
                                          </m:sSubPr>
                                          <m:e>
                                            <m:r>
                                              <a:rPr lang="es-ES" sz="2000">
                                                <a:solidFill>
                                                  <a:schemeClr val="tx1"/>
                                                </a:solidFill>
                                                <a:effectLst/>
                                                <a:latin typeface="Cambria Math" panose="02040503050406030204" pitchFamily="18" charset="0"/>
                                              </a:rPr>
                                              <m:t>𝑟</m:t>
                                            </m:r>
                                          </m:e>
                                          <m:sub>
                                            <m:r>
                                              <a:rPr lang="es-ES" sz="2000">
                                                <a:solidFill>
                                                  <a:schemeClr val="tx1"/>
                                                </a:solidFill>
                                                <a:effectLst/>
                                                <a:latin typeface="Cambria Math" panose="02040503050406030204" pitchFamily="18" charset="0"/>
                                              </a:rPr>
                                              <m:t>𝑗</m:t>
                                            </m:r>
                                          </m:sub>
                                        </m:sSub>
                                        <m:r>
                                          <a:rPr lang="es-ES" sz="2000">
                                            <a:solidFill>
                                              <a:schemeClr val="tx1"/>
                                            </a:solidFill>
                                            <a:effectLst/>
                                            <a:latin typeface="Cambria Math" panose="02040503050406030204" pitchFamily="18" charset="0"/>
                                          </a:rPr>
                                          <m:t>∗</m:t>
                                        </m:r>
                                        <m:sSub>
                                          <m:sSubPr>
                                            <m:ctrlPr>
                                              <a:rPr lang="es-ES" sz="2000" i="1">
                                                <a:solidFill>
                                                  <a:schemeClr val="tx1"/>
                                                </a:solidFill>
                                                <a:effectLst/>
                                                <a:latin typeface="Cambria Math" panose="02040503050406030204" pitchFamily="18" charset="0"/>
                                              </a:rPr>
                                            </m:ctrlPr>
                                          </m:sSubPr>
                                          <m:e>
                                            <m:r>
                                              <a:rPr lang="es-ES" sz="2000">
                                                <a:solidFill>
                                                  <a:schemeClr val="tx1"/>
                                                </a:solidFill>
                                                <a:effectLst/>
                                                <a:latin typeface="Cambria Math" panose="02040503050406030204" pitchFamily="18" charset="0"/>
                                              </a:rPr>
                                              <m:t>𝑉</m:t>
                                            </m:r>
                                          </m:e>
                                          <m:sub>
                                            <m:r>
                                              <a:rPr lang="es-ES" sz="2000">
                                                <a:solidFill>
                                                  <a:schemeClr val="tx1"/>
                                                </a:solidFill>
                                                <a:effectLst/>
                                                <a:latin typeface="Cambria Math" panose="02040503050406030204" pitchFamily="18" charset="0"/>
                                              </a:rPr>
                                              <m:t>𝑟</m:t>
                                            </m:r>
                                          </m:sub>
                                        </m:sSub>
                                      </m:e>
                                    </m:nary>
                                  </m:e>
                                </m:nary>
                              </m:oMath>
                            </m:oMathPara>
                          </a14:m>
                          <a:endParaRPr lang="es-E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68422608"/>
                      </a:ext>
                    </a:extLst>
                  </a:tr>
                </a:tbl>
              </a:graphicData>
            </a:graphic>
          </p:graphicFrame>
        </mc:Choice>
        <mc:Fallback>
          <p:graphicFrame>
            <p:nvGraphicFramePr>
              <p:cNvPr id="5" name="Tabla 4">
                <a:extLst>
                  <a:ext uri="{FF2B5EF4-FFF2-40B4-BE49-F238E27FC236}">
                    <a16:creationId xmlns:a16="http://schemas.microsoft.com/office/drawing/2014/main" id="{B7465A42-47C9-4752-994A-EDFD6A603322}"/>
                  </a:ext>
                </a:extLst>
              </p:cNvPr>
              <p:cNvGraphicFramePr>
                <a:graphicFrameLocks noGrp="1"/>
              </p:cNvGraphicFramePr>
              <p:nvPr>
                <p:extLst>
                  <p:ext uri="{D42A27DB-BD31-4B8C-83A1-F6EECF244321}">
                    <p14:modId xmlns:p14="http://schemas.microsoft.com/office/powerpoint/2010/main" val="474005464"/>
                  </p:ext>
                </p:extLst>
              </p:nvPr>
            </p:nvGraphicFramePr>
            <p:xfrm>
              <a:off x="8215844" y="29722724"/>
              <a:ext cx="6469478" cy="3229932"/>
            </p:xfrm>
            <a:graphic>
              <a:graphicData uri="http://schemas.openxmlformats.org/drawingml/2006/table">
                <a:tbl>
                  <a:tblPr firstRow="1" firstCol="1" bandRow="1">
                    <a:tableStyleId>{5C22544A-7EE6-4342-B048-85BDC9FD1C3A}</a:tableStyleId>
                  </a:tblPr>
                  <a:tblGrid>
                    <a:gridCol w="2427720">
                      <a:extLst>
                        <a:ext uri="{9D8B030D-6E8A-4147-A177-3AD203B41FA5}">
                          <a16:colId xmlns:a16="http://schemas.microsoft.com/office/drawing/2014/main" val="2107401436"/>
                        </a:ext>
                      </a:extLst>
                    </a:gridCol>
                    <a:gridCol w="4041758">
                      <a:extLst>
                        <a:ext uri="{9D8B030D-6E8A-4147-A177-3AD203B41FA5}">
                          <a16:colId xmlns:a16="http://schemas.microsoft.com/office/drawing/2014/main" val="3774173077"/>
                        </a:ext>
                      </a:extLst>
                    </a:gridCol>
                  </a:tblGrid>
                  <a:tr h="933030">
                    <a:tc>
                      <a:txBody>
                        <a:bodyPr/>
                        <a:lstStyle/>
                        <a:p>
                          <a:pPr>
                            <a:lnSpc>
                              <a:spcPct val="107000"/>
                            </a:lnSpc>
                            <a:spcAft>
                              <a:spcPts val="0"/>
                            </a:spcAft>
                          </a:pPr>
                          <a:r>
                            <a:rPr lang="es-ES" sz="1600" dirty="0">
                              <a:solidFill>
                                <a:schemeClr val="tx1"/>
                              </a:solidFill>
                              <a:effectLst/>
                            </a:rPr>
                            <a:t>Reaction Rate</a:t>
                          </a:r>
                          <a:endParaRPr lang="es-E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s-E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1"/>
                          <a:stretch>
                            <a:fillRect l="-60241" t="-654" r="-301" b="-248366"/>
                          </a:stretch>
                        </a:blipFill>
                      </a:tcPr>
                    </a:tc>
                    <a:extLst>
                      <a:ext uri="{0D108BD9-81ED-4DB2-BD59-A6C34878D82A}">
                        <a16:rowId xmlns:a16="http://schemas.microsoft.com/office/drawing/2014/main" val="174569223"/>
                      </a:ext>
                    </a:extLst>
                  </a:tr>
                  <a:tr h="1410970">
                    <a:tc>
                      <a:txBody>
                        <a:bodyPr/>
                        <a:lstStyle/>
                        <a:p>
                          <a:pPr>
                            <a:lnSpc>
                              <a:spcPct val="107000"/>
                            </a:lnSpc>
                            <a:spcAft>
                              <a:spcPts val="0"/>
                            </a:spcAft>
                          </a:pPr>
                          <a:r>
                            <a:rPr lang="en-GB" sz="1600" dirty="0">
                              <a:solidFill>
                                <a:schemeClr val="tx1"/>
                              </a:solidFill>
                              <a:effectLst/>
                            </a:rPr>
                            <a:t>Mass Balance Reactor</a:t>
                          </a:r>
                          <a:endParaRPr lang="es-E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s-E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1"/>
                          <a:stretch>
                            <a:fillRect l="-60241" t="-66379" r="-301" b="-63793"/>
                          </a:stretch>
                        </a:blipFill>
                      </a:tcPr>
                    </a:tc>
                    <a:extLst>
                      <a:ext uri="{0D108BD9-81ED-4DB2-BD59-A6C34878D82A}">
                        <a16:rowId xmlns:a16="http://schemas.microsoft.com/office/drawing/2014/main" val="1909825399"/>
                      </a:ext>
                    </a:extLst>
                  </a:tr>
                  <a:tr h="885932">
                    <a:tc>
                      <a:txBody>
                        <a:bodyPr/>
                        <a:lstStyle/>
                        <a:p>
                          <a:pPr>
                            <a:lnSpc>
                              <a:spcPct val="107000"/>
                            </a:lnSpc>
                            <a:spcAft>
                              <a:spcPts val="0"/>
                            </a:spcAft>
                          </a:pPr>
                          <a:r>
                            <a:rPr lang="es-ES" sz="1600" dirty="0">
                              <a:solidFill>
                                <a:schemeClr val="tx1"/>
                              </a:solidFill>
                              <a:effectLst/>
                            </a:rPr>
                            <a:t>Volumetric production rate</a:t>
                          </a:r>
                          <a:endParaRPr lang="es-ES"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s-E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11"/>
                          <a:stretch>
                            <a:fillRect l="-60241" t="-264384" r="-301" b="-1370"/>
                          </a:stretch>
                        </a:blipFill>
                      </a:tcPr>
                    </a:tc>
                    <a:extLst>
                      <a:ext uri="{0D108BD9-81ED-4DB2-BD59-A6C34878D82A}">
                        <a16:rowId xmlns:a16="http://schemas.microsoft.com/office/drawing/2014/main" val="2068422608"/>
                      </a:ext>
                    </a:extLst>
                  </a:tr>
                </a:tbl>
              </a:graphicData>
            </a:graphic>
          </p:graphicFrame>
        </mc:Fallback>
      </mc:AlternateContent>
      <p:sp>
        <p:nvSpPr>
          <p:cNvPr id="39" name="TextBox 27">
            <a:extLst>
              <a:ext uri="{FF2B5EF4-FFF2-40B4-BE49-F238E27FC236}">
                <a16:creationId xmlns:a16="http://schemas.microsoft.com/office/drawing/2014/main" id="{9BA4D8D3-1731-4641-89FF-955E66E383E4}"/>
              </a:ext>
            </a:extLst>
          </p:cNvPr>
          <p:cNvSpPr txBox="1">
            <a:spLocks noChangeArrowheads="1"/>
          </p:cNvSpPr>
          <p:nvPr/>
        </p:nvSpPr>
        <p:spPr bwMode="auto">
          <a:xfrm>
            <a:off x="2791755" y="28971317"/>
            <a:ext cx="4174390"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Table 1</a:t>
            </a:r>
            <a:r>
              <a:rPr lang="en-US" altLang="nl-NL" sz="3600" dirty="0">
                <a:cs typeface="Calibri" panose="020F0502020204030204" pitchFamily="34" charset="0"/>
              </a:rPr>
              <a:t>. RF equations</a:t>
            </a:r>
          </a:p>
        </p:txBody>
      </p:sp>
      <p:sp>
        <p:nvSpPr>
          <p:cNvPr id="42" name="TextBox 27">
            <a:extLst>
              <a:ext uri="{FF2B5EF4-FFF2-40B4-BE49-F238E27FC236}">
                <a16:creationId xmlns:a16="http://schemas.microsoft.com/office/drawing/2014/main" id="{21DBE874-F42A-47E7-A8DA-3A0C516ABF78}"/>
              </a:ext>
            </a:extLst>
          </p:cNvPr>
          <p:cNvSpPr txBox="1">
            <a:spLocks noChangeArrowheads="1"/>
          </p:cNvSpPr>
          <p:nvPr/>
        </p:nvSpPr>
        <p:spPr bwMode="auto">
          <a:xfrm>
            <a:off x="9357345" y="28971317"/>
            <a:ext cx="4188817" cy="641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984" tIns="43492" rIns="86984" bIns="43492">
            <a:spAutoFit/>
          </a:bodyPr>
          <a:lstStyle>
            <a:lvl1pPr eaLnBrk="0" hangingPunct="0">
              <a:spcBef>
                <a:spcPct val="20000"/>
              </a:spcBef>
              <a:buFont typeface="Arial" panose="020B0604020202020204" pitchFamily="34" charset="0"/>
              <a:buChar char="•"/>
              <a:defRPr sz="14700">
                <a:solidFill>
                  <a:schemeClr val="tx1"/>
                </a:solidFill>
                <a:latin typeface="Calibri" panose="020F0502020204030204" pitchFamily="34" charset="0"/>
                <a:ea typeface="ＭＳ Ｐゴシック" panose="020B0600070205080204" pitchFamily="34" charset="-128"/>
              </a:defRPr>
            </a:lvl1pPr>
            <a:lvl2pPr marL="742950" indent="-285750" eaLnBrk="0" hangingPunct="0">
              <a:spcBef>
                <a:spcPct val="20000"/>
              </a:spcBef>
              <a:buFont typeface="Arial" panose="020B0604020202020204" pitchFamily="34" charset="0"/>
              <a:buChar char="–"/>
              <a:defRPr sz="12800">
                <a:solidFill>
                  <a:schemeClr val="tx1"/>
                </a:solidFill>
                <a:latin typeface="Calibri" panose="020F0502020204030204" pitchFamily="34" charset="0"/>
                <a:ea typeface="ＭＳ Ｐゴシック" panose="020B0600070205080204" pitchFamily="34" charset="-128"/>
              </a:defRPr>
            </a:lvl2pPr>
            <a:lvl3pPr marL="1143000" indent="-228600" eaLnBrk="0" hangingPunct="0">
              <a:spcBef>
                <a:spcPct val="20000"/>
              </a:spcBef>
              <a:buFont typeface="Arial" panose="020B0604020202020204" pitchFamily="34" charset="0"/>
              <a:buChar char="•"/>
              <a:defRPr sz="10900">
                <a:solidFill>
                  <a:schemeClr val="tx1"/>
                </a:solidFill>
                <a:latin typeface="Calibri" panose="020F0502020204030204" pitchFamily="34" charset="0"/>
                <a:ea typeface="ＭＳ Ｐゴシック" panose="020B0600070205080204" pitchFamily="34" charset="-128"/>
              </a:defRPr>
            </a:lvl3pPr>
            <a:lvl4pPr marL="16002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4pPr>
            <a:lvl5pPr marL="2057400" indent="-228600" eaLnBrk="0" hangingPunct="0">
              <a:spcBef>
                <a:spcPct val="20000"/>
              </a:spcBef>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5pPr>
            <a:lvl6pPr marL="25146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6pPr>
            <a:lvl7pPr marL="29718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7pPr>
            <a:lvl8pPr marL="34290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8pPr>
            <a:lvl9pPr marL="3886200" indent="-228600" defTabSz="4170363" eaLnBrk="0" fontAlgn="base" hangingPunct="0">
              <a:spcBef>
                <a:spcPct val="20000"/>
              </a:spcBef>
              <a:spcAft>
                <a:spcPct val="0"/>
              </a:spcAft>
              <a:buFont typeface="Arial" panose="020B0604020202020204" pitchFamily="34" charset="0"/>
              <a:buChar char="»"/>
              <a:defRPr sz="91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nl-NL" sz="3600" b="1" dirty="0">
                <a:cs typeface="Calibri" panose="020F0502020204030204" pitchFamily="34" charset="0"/>
              </a:rPr>
              <a:t>Table 2</a:t>
            </a:r>
            <a:r>
              <a:rPr lang="en-US" altLang="nl-NL" sz="3600" dirty="0">
                <a:cs typeface="Calibri" panose="020F0502020204030204" pitchFamily="34" charset="0"/>
              </a:rPr>
              <a:t>. RE equations</a:t>
            </a:r>
          </a:p>
        </p:txBody>
      </p:sp>
      <p:pic>
        <p:nvPicPr>
          <p:cNvPr id="46" name="Imagen 45">
            <a:extLst>
              <a:ext uri="{FF2B5EF4-FFF2-40B4-BE49-F238E27FC236}">
                <a16:creationId xmlns:a16="http://schemas.microsoft.com/office/drawing/2014/main" id="{5DECA77F-BB0E-443A-A69E-D107E95FFCFB}"/>
              </a:ext>
            </a:extLst>
          </p:cNvPr>
          <p:cNvPicPr/>
          <p:nvPr/>
        </p:nvPicPr>
        <p:blipFill>
          <a:blip r:embed="rId12"/>
          <a:stretch>
            <a:fillRect/>
          </a:stretch>
        </p:blipFill>
        <p:spPr>
          <a:xfrm>
            <a:off x="2855433" y="15441619"/>
            <a:ext cx="4099894" cy="5209776"/>
          </a:xfrm>
          <a:prstGeom prst="rect">
            <a:avLst/>
          </a:prstGeom>
        </p:spPr>
      </p:pic>
      <p:pic>
        <p:nvPicPr>
          <p:cNvPr id="52" name="Imagen 51">
            <a:extLst>
              <a:ext uri="{FF2B5EF4-FFF2-40B4-BE49-F238E27FC236}">
                <a16:creationId xmlns:a16="http://schemas.microsoft.com/office/drawing/2014/main" id="{290283F2-14E0-4A0A-9AC7-1EA7FC3A0A3C}"/>
              </a:ext>
            </a:extLst>
          </p:cNvPr>
          <p:cNvPicPr/>
          <p:nvPr/>
        </p:nvPicPr>
        <p:blipFill>
          <a:blip r:embed="rId13"/>
          <a:stretch>
            <a:fillRect/>
          </a:stretch>
        </p:blipFill>
        <p:spPr>
          <a:xfrm>
            <a:off x="9332856" y="15568561"/>
            <a:ext cx="4099894" cy="5209775"/>
          </a:xfrm>
          <a:prstGeom prst="rect">
            <a:avLst/>
          </a:prstGeom>
        </p:spPr>
      </p:pic>
      <p:pic>
        <p:nvPicPr>
          <p:cNvPr id="15" name="Gráfico 14" descr="Repetir">
            <a:extLst>
              <a:ext uri="{FF2B5EF4-FFF2-40B4-BE49-F238E27FC236}">
                <a16:creationId xmlns:a16="http://schemas.microsoft.com/office/drawing/2014/main" id="{704F93F6-6C28-4206-96EA-63DDF81A2C9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981732" y="17155380"/>
            <a:ext cx="2408076" cy="2335172"/>
          </a:xfrm>
          <a:prstGeom prst="rect">
            <a:avLst/>
          </a:prstGeom>
        </p:spPr>
      </p:pic>
      <p:sp>
        <p:nvSpPr>
          <p:cNvPr id="53" name="TextBox 23">
            <a:extLst>
              <a:ext uri="{FF2B5EF4-FFF2-40B4-BE49-F238E27FC236}">
                <a16:creationId xmlns:a16="http://schemas.microsoft.com/office/drawing/2014/main" id="{C89390FE-FB6B-4531-8933-0EA1DA523487}"/>
              </a:ext>
            </a:extLst>
          </p:cNvPr>
          <p:cNvSpPr txBox="1"/>
          <p:nvPr/>
        </p:nvSpPr>
        <p:spPr>
          <a:xfrm>
            <a:off x="15212467" y="38422631"/>
            <a:ext cx="13632882" cy="2550046"/>
          </a:xfrm>
          <a:prstGeom prst="rect">
            <a:avLst/>
          </a:prstGeom>
          <a:noFill/>
        </p:spPr>
        <p:txBody>
          <a:bodyPr wrap="square" lIns="86984" tIns="43492" rIns="86984" bIns="43492">
            <a:spAutoFit/>
          </a:bodyPr>
          <a:lstStyle/>
          <a:p>
            <a:pPr defTabSz="4175235" fontAlgn="auto">
              <a:spcBef>
                <a:spcPts val="0"/>
              </a:spcBef>
              <a:spcAft>
                <a:spcPts val="0"/>
              </a:spcAft>
              <a:defRPr/>
            </a:pPr>
            <a:r>
              <a:rPr lang="en-US" sz="4800" b="1" dirty="0">
                <a:latin typeface="Calibri" panose="020F0502020204030204" pitchFamily="34" charset="0"/>
                <a:ea typeface="+mn-ea"/>
                <a:cs typeface="Calibri" panose="020F0502020204030204" pitchFamily="34" charset="0"/>
              </a:rPr>
              <a:t>AKNOWLEDGEMENTS:</a:t>
            </a:r>
            <a:endParaRPr lang="en-US" sz="4800" dirty="0">
              <a:latin typeface="Calibri" panose="020F0502020204030204" pitchFamily="34" charset="0"/>
              <a:ea typeface="+mn-ea"/>
              <a:cs typeface="Calibri" panose="020F0502020204030204" pitchFamily="34" charset="0"/>
            </a:endParaRPr>
          </a:p>
          <a:p>
            <a:pPr algn="just" defTabSz="4175235" fontAlgn="auto">
              <a:spcBef>
                <a:spcPts val="0"/>
              </a:spcBef>
              <a:spcAft>
                <a:spcPts val="0"/>
              </a:spcAft>
              <a:defRPr/>
            </a:pPr>
            <a:r>
              <a:rPr lang="en-US" sz="2800" dirty="0">
                <a:latin typeface="Calibri" panose="020F0502020204030204" pitchFamily="34" charset="0"/>
                <a:ea typeface="+mn-ea"/>
                <a:cs typeface="Calibri" panose="020F0502020204030204" pitchFamily="34" charset="0"/>
              </a:rPr>
              <a:t>The project has received funding from European Union’s Horizon 2020 research and innovation program under the grant agreement </a:t>
            </a:r>
            <a:r>
              <a:rPr lang="en-US" sz="2800" b="1" dirty="0">
                <a:latin typeface="Calibri" panose="020F0502020204030204" pitchFamily="34" charset="0"/>
                <a:ea typeface="+mn-ea"/>
                <a:cs typeface="Calibri" panose="020F0502020204030204" pitchFamily="34" charset="0"/>
              </a:rPr>
              <a:t>No 820665-polynSPIRE project</a:t>
            </a:r>
            <a:r>
              <a:rPr lang="en-US" sz="2800" dirty="0">
                <a:latin typeface="Calibri" panose="020F0502020204030204" pitchFamily="34" charset="0"/>
                <a:ea typeface="+mn-ea"/>
                <a:cs typeface="Calibri" panose="020F0502020204030204" pitchFamily="34" charset="0"/>
              </a:rPr>
              <a:t>. This publication reflects some preliminary results from a MW simulation required inside the H2020 polynSPIRE project, focused on technologies of plastic recycling.</a:t>
            </a:r>
          </a:p>
        </p:txBody>
      </p:sp>
      <p:cxnSp>
        <p:nvCxnSpPr>
          <p:cNvPr id="8" name="Conector recto 7">
            <a:extLst>
              <a:ext uri="{FF2B5EF4-FFF2-40B4-BE49-F238E27FC236}">
                <a16:creationId xmlns:a16="http://schemas.microsoft.com/office/drawing/2014/main" id="{E7FE7D86-5C29-4B74-B4F2-64E369171E08}"/>
              </a:ext>
            </a:extLst>
          </p:cNvPr>
          <p:cNvCxnSpPr/>
          <p:nvPr/>
        </p:nvCxnSpPr>
        <p:spPr>
          <a:xfrm flipV="1">
            <a:off x="15888144" y="24124381"/>
            <a:ext cx="1230264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47" name="Imagen 46">
            <a:extLst>
              <a:ext uri="{FF2B5EF4-FFF2-40B4-BE49-F238E27FC236}">
                <a16:creationId xmlns:a16="http://schemas.microsoft.com/office/drawing/2014/main" id="{2BD1213A-B38E-416F-9D29-CE071C57383D}"/>
              </a:ext>
            </a:extLst>
          </p:cNvPr>
          <p:cNvPicPr>
            <a:picLocks noChangeAspect="1"/>
          </p:cNvPicPr>
          <p:nvPr/>
        </p:nvPicPr>
        <p:blipFill>
          <a:blip r:embed="rId16"/>
          <a:stretch>
            <a:fillRect/>
          </a:stretch>
        </p:blipFill>
        <p:spPr>
          <a:xfrm>
            <a:off x="24425310" y="24376328"/>
            <a:ext cx="3120989" cy="1376907"/>
          </a:xfrm>
          <a:prstGeom prst="rect">
            <a:avLst/>
          </a:prstGeom>
        </p:spPr>
      </p:pic>
      <p:pic>
        <p:nvPicPr>
          <p:cNvPr id="43" name="Obraz 8" descr="flag_yellow_high.jpg">
            <a:extLst>
              <a:ext uri="{FF2B5EF4-FFF2-40B4-BE49-F238E27FC236}">
                <a16:creationId xmlns:a16="http://schemas.microsoft.com/office/drawing/2014/main" id="{72B057F1-D24A-4E4D-9120-700CD50266F6}"/>
              </a:ext>
            </a:extLst>
          </p:cNvPr>
          <p:cNvPicPr/>
          <p:nvPr/>
        </p:nvPicPr>
        <p:blipFill>
          <a:blip r:embed="rId17" cstate="print"/>
          <a:srcRect/>
          <a:stretch>
            <a:fillRect/>
          </a:stretch>
        </p:blipFill>
        <p:spPr bwMode="auto">
          <a:xfrm>
            <a:off x="21075044" y="38450785"/>
            <a:ext cx="1190531" cy="751120"/>
          </a:xfrm>
          <a:prstGeom prst="rect">
            <a:avLst/>
          </a:prstGeom>
          <a:noFill/>
        </p:spPr>
      </p:pic>
      <p:pic>
        <p:nvPicPr>
          <p:cNvPr id="11" name="Imagen 10">
            <a:extLst>
              <a:ext uri="{FF2B5EF4-FFF2-40B4-BE49-F238E27FC236}">
                <a16:creationId xmlns:a16="http://schemas.microsoft.com/office/drawing/2014/main" id="{3DE5A19E-0254-4428-B3C6-B81857567C17}"/>
              </a:ext>
            </a:extLst>
          </p:cNvPr>
          <p:cNvPicPr>
            <a:picLocks noChangeAspect="1"/>
          </p:cNvPicPr>
          <p:nvPr/>
        </p:nvPicPr>
        <p:blipFill>
          <a:blip r:embed="rId18"/>
          <a:stretch>
            <a:fillRect/>
          </a:stretch>
        </p:blipFill>
        <p:spPr>
          <a:xfrm>
            <a:off x="18847903" y="21031758"/>
            <a:ext cx="2562225" cy="2314575"/>
          </a:xfrm>
          <a:prstGeom prst="rect">
            <a:avLst/>
          </a:prstGeom>
        </p:spPr>
      </p:pic>
      <p:pic>
        <p:nvPicPr>
          <p:cNvPr id="12" name="Imagen 11">
            <a:extLst>
              <a:ext uri="{FF2B5EF4-FFF2-40B4-BE49-F238E27FC236}">
                <a16:creationId xmlns:a16="http://schemas.microsoft.com/office/drawing/2014/main" id="{FE273826-8A0A-4C7C-8F83-C0D3BAD7207B}"/>
              </a:ext>
            </a:extLst>
          </p:cNvPr>
          <p:cNvPicPr>
            <a:picLocks noChangeAspect="1"/>
          </p:cNvPicPr>
          <p:nvPr/>
        </p:nvPicPr>
        <p:blipFill>
          <a:blip r:embed="rId19"/>
          <a:stretch>
            <a:fillRect/>
          </a:stretch>
        </p:blipFill>
        <p:spPr>
          <a:xfrm>
            <a:off x="21670309" y="20852477"/>
            <a:ext cx="6161489" cy="2502367"/>
          </a:xfrm>
          <a:prstGeom prst="rect">
            <a:avLst/>
          </a:prstGeom>
        </p:spPr>
      </p:pic>
      <p:pic>
        <p:nvPicPr>
          <p:cNvPr id="13" name="Imagen 12">
            <a:extLst>
              <a:ext uri="{FF2B5EF4-FFF2-40B4-BE49-F238E27FC236}">
                <a16:creationId xmlns:a16="http://schemas.microsoft.com/office/drawing/2014/main" id="{3DAE7372-17E5-486E-B349-E6F85EABE1A9}"/>
              </a:ext>
            </a:extLst>
          </p:cNvPr>
          <p:cNvPicPr>
            <a:picLocks noChangeAspect="1"/>
          </p:cNvPicPr>
          <p:nvPr/>
        </p:nvPicPr>
        <p:blipFill>
          <a:blip r:embed="rId20"/>
          <a:stretch>
            <a:fillRect/>
          </a:stretch>
        </p:blipFill>
        <p:spPr>
          <a:xfrm>
            <a:off x="18041868" y="23547873"/>
            <a:ext cx="8982075" cy="504825"/>
          </a:xfrm>
          <a:prstGeom prst="rect">
            <a:avLst/>
          </a:prstGeom>
        </p:spPr>
      </p:pic>
      <p:cxnSp>
        <p:nvCxnSpPr>
          <p:cNvPr id="17" name="Conector recto 16">
            <a:extLst>
              <a:ext uri="{FF2B5EF4-FFF2-40B4-BE49-F238E27FC236}">
                <a16:creationId xmlns:a16="http://schemas.microsoft.com/office/drawing/2014/main" id="{A68F8404-60B9-4CC5-B881-76F27CC6D974}"/>
              </a:ext>
            </a:extLst>
          </p:cNvPr>
          <p:cNvCxnSpPr/>
          <p:nvPr/>
        </p:nvCxnSpPr>
        <p:spPr>
          <a:xfrm flipV="1">
            <a:off x="17691100" y="23444200"/>
            <a:ext cx="9804400" cy="0"/>
          </a:xfrm>
          <a:prstGeom prst="line">
            <a:avLst/>
          </a:prstGeom>
          <a:ln/>
        </p:spPr>
        <p:style>
          <a:lnRef idx="1">
            <a:schemeClr val="accent3"/>
          </a:lnRef>
          <a:fillRef idx="0">
            <a:schemeClr val="accent3"/>
          </a:fillRef>
          <a:effectRef idx="0">
            <a:schemeClr val="accent3"/>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D7D35EF1822DF47B62CE1D20690DED6" ma:contentTypeVersion="7" ma:contentTypeDescription="Crear nuevo documento." ma:contentTypeScope="" ma:versionID="d0c99451484e5bcc7735d2a3caae5873">
  <xsd:schema xmlns:xsd="http://www.w3.org/2001/XMLSchema" xmlns:xs="http://www.w3.org/2001/XMLSchema" xmlns:p="http://schemas.microsoft.com/office/2006/metadata/properties" xmlns:ns2="3168a77a-53c8-41f7-942c-09c00dfe5a7a" targetNamespace="http://schemas.microsoft.com/office/2006/metadata/properties" ma:root="true" ma:fieldsID="90e3b5c65080aa218a16402843dc73a6" ns2:_="">
    <xsd:import namespace="3168a77a-53c8-41f7-942c-09c00dfe5a7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68a77a-53c8-41f7-942c-09c00dfe5a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9DEDD1D-CE0F-4F5E-88D6-5FF9CFBE3C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68a77a-53c8-41f7-942c-09c00dfe5a7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F014DDA-98CA-49E2-BADB-AFFD673261C9}">
  <ds:schemaRefs>
    <ds:schemaRef ds:uri="http://purl.org/dc/terms/"/>
    <ds:schemaRef ds:uri="http://schemas.openxmlformats.org/package/2006/metadata/core-properties"/>
    <ds:schemaRef ds:uri="http://schemas.microsoft.com/office/2006/documentManagement/types"/>
    <ds:schemaRef ds:uri="http://purl.org/dc/elements/1.1/"/>
    <ds:schemaRef ds:uri="http://purl.org/dc/dcmitype/"/>
    <ds:schemaRef ds:uri="http://www.w3.org/XML/1998/namespace"/>
    <ds:schemaRef ds:uri="http://schemas.microsoft.com/office/infopath/2007/PartnerControls"/>
    <ds:schemaRef ds:uri="3168a77a-53c8-41f7-942c-09c00dfe5a7a"/>
    <ds:schemaRef ds:uri="http://schemas.microsoft.com/office/2006/metadata/properties"/>
  </ds:schemaRefs>
</ds:datastoreItem>
</file>

<file path=customXml/itemProps3.xml><?xml version="1.0" encoding="utf-8"?>
<ds:datastoreItem xmlns:ds="http://schemas.openxmlformats.org/officeDocument/2006/customXml" ds:itemID="{1D2138D9-DF5D-40C2-A114-469C95760F5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684</Words>
  <Application>Microsoft Office PowerPoint</Application>
  <PresentationFormat>Personalizado</PresentationFormat>
  <Paragraphs>57</Paragraphs>
  <Slides>1</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Cambria Math</vt:lpstr>
      <vt:lpstr>Office Theme</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2019-08-09T11:19:37Z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0x0101002D7D35EF1822DF47B62CE1D20690DED6</vt:lpwstr>
  </property>
</Properties>
</file>